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893" r:id="rId2"/>
  </p:sldMasterIdLst>
  <p:sldIdLst>
    <p:sldId id="257" r:id="rId3"/>
    <p:sldId id="259" r:id="rId4"/>
    <p:sldId id="269" r:id="rId5"/>
    <p:sldId id="270" r:id="rId6"/>
    <p:sldId id="271" r:id="rId7"/>
    <p:sldId id="272" r:id="rId8"/>
    <p:sldId id="273" r:id="rId9"/>
    <p:sldId id="274" r:id="rId10"/>
    <p:sldId id="275" r:id="rId11"/>
    <p:sldId id="276" r:id="rId12"/>
    <p:sldId id="277" r:id="rId13"/>
    <p:sldId id="278" r:id="rId14"/>
    <p:sldId id="279"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CC2DA86-9C8C-425D-A900-0E4522B481C4}" v="939" dt="2021-05-01T02:33:10.07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2" autoAdjust="0"/>
    <p:restoredTop sz="94660"/>
  </p:normalViewPr>
  <p:slideViewPr>
    <p:cSldViewPr snapToGrid="0">
      <p:cViewPr varScale="1">
        <p:scale>
          <a:sx n="70" d="100"/>
          <a:sy n="70" d="100"/>
        </p:scale>
        <p:origin x="320" y="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theme" Target="theme/theme1.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presProps" Target="presProps.xml"/><Relationship Id="rId2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10" Type="http://schemas.openxmlformats.org/officeDocument/2006/relationships/slide" Target="slides/slide8.xml"/><Relationship Id="rId19"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11/18/2024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11/18/2024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11/18/2024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2BB0DB3-A8FF-4ABB-9E2E-D960422260EB}"/>
              </a:ext>
            </a:extLst>
          </p:cNvPr>
          <p:cNvSpPr>
            <a:spLocks noGrp="1"/>
          </p:cNvSpPr>
          <p:nvPr>
            <p:ph type="ctrTitle"/>
          </p:nvPr>
        </p:nvSpPr>
        <p:spPr>
          <a:xfrm>
            <a:off x="1524000" y="1122363"/>
            <a:ext cx="9144000" cy="3025308"/>
          </a:xfrm>
        </p:spPr>
        <p:txBody>
          <a:bodyPr anchor="b"/>
          <a:lstStyle>
            <a:lvl1pPr algn="ctr">
              <a:defRPr sz="6600"/>
            </a:lvl1pPr>
          </a:lstStyle>
          <a:p>
            <a:r>
              <a:rPr lang="en-US" dirty="0"/>
              <a:t>Click to edit Master title style</a:t>
            </a:r>
          </a:p>
        </p:txBody>
      </p:sp>
      <p:sp>
        <p:nvSpPr>
          <p:cNvPr id="3" name="Subtitle 2">
            <a:extLst>
              <a:ext uri="{FF2B5EF4-FFF2-40B4-BE49-F238E27FC236}">
                <a16:creationId xmlns:a16="http://schemas.microsoft.com/office/drawing/2014/main" xmlns="" id="{8BEE0618-75D7-410F-859C-CDF53BC53E85}"/>
              </a:ext>
            </a:extLst>
          </p:cNvPr>
          <p:cNvSpPr>
            <a:spLocks noGrp="1"/>
          </p:cNvSpPr>
          <p:nvPr>
            <p:ph type="subTitle" idx="1"/>
          </p:nvPr>
        </p:nvSpPr>
        <p:spPr>
          <a:xfrm>
            <a:off x="1524000" y="4386729"/>
            <a:ext cx="9144000" cy="1135529"/>
          </a:xfrm>
        </p:spPr>
        <p:txBody>
          <a:bodyPr>
            <a:normAutofit/>
          </a:bodyPr>
          <a:lstStyle>
            <a:lvl1pPr marL="0" indent="0" algn="ctr">
              <a:lnSpc>
                <a:spcPct val="120000"/>
              </a:lnSpc>
              <a:buNone/>
              <a:defRPr sz="1800" b="1"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xmlns="" id="{A5237F11-76DB-4DD9-9747-3F38D05BA0FE}"/>
              </a:ext>
            </a:extLst>
          </p:cNvPr>
          <p:cNvSpPr>
            <a:spLocks noGrp="1"/>
          </p:cNvSpPr>
          <p:nvPr>
            <p:ph type="dt" sz="half" idx="10"/>
          </p:nvPr>
        </p:nvSpPr>
        <p:spPr/>
        <p:txBody>
          <a:bodyPr/>
          <a:lstStyle/>
          <a:p>
            <a:fld id="{11EAACC7-3B3F-47D1-959A-EF58926E955E}" type="datetimeFigureOut">
              <a:rPr lang="en-US" smtClean="0"/>
              <a:t>11/18/2024</a:t>
            </a:fld>
            <a:endParaRPr lang="en-US"/>
          </a:p>
        </p:txBody>
      </p:sp>
      <p:sp>
        <p:nvSpPr>
          <p:cNvPr id="5" name="Footer Placeholder 4">
            <a:extLst>
              <a:ext uri="{FF2B5EF4-FFF2-40B4-BE49-F238E27FC236}">
                <a16:creationId xmlns:a16="http://schemas.microsoft.com/office/drawing/2014/main" xmlns="" id="{3059F581-81B0-44B3-ABA5-A25CA4BAE48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BC10D591-ADCF-4300-8282-72AE357F3D2D}"/>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107564862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AD75558-A264-444E-829B-51AAE6B4BFCE}"/>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xmlns="" id="{908D9373-37D1-4135-8D34-755E139F79DD}"/>
              </a:ext>
            </a:extLst>
          </p:cNvPr>
          <p:cNvSpPr>
            <a:spLocks noGrp="1"/>
          </p:cNvSpPr>
          <p:nvPr>
            <p:ph idx="1"/>
          </p:nvPr>
        </p:nvSpPr>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xmlns="" id="{A55E4A6B-1966-4E57-9FB8-8B111E97BC11}"/>
              </a:ext>
            </a:extLst>
          </p:cNvPr>
          <p:cNvSpPr>
            <a:spLocks noGrp="1"/>
          </p:cNvSpPr>
          <p:nvPr>
            <p:ph type="dt" sz="half" idx="10"/>
          </p:nvPr>
        </p:nvSpPr>
        <p:spPr/>
        <p:txBody>
          <a:bodyPr/>
          <a:lstStyle/>
          <a:p>
            <a:fld id="{11EAACC7-3B3F-47D1-959A-EF58926E955E}" type="datetimeFigureOut">
              <a:rPr lang="en-US" smtClean="0"/>
              <a:t>11/18/2024</a:t>
            </a:fld>
            <a:endParaRPr lang="en-US" dirty="0"/>
          </a:p>
        </p:txBody>
      </p:sp>
      <p:sp>
        <p:nvSpPr>
          <p:cNvPr id="5" name="Footer Placeholder 4">
            <a:extLst>
              <a:ext uri="{FF2B5EF4-FFF2-40B4-BE49-F238E27FC236}">
                <a16:creationId xmlns:a16="http://schemas.microsoft.com/office/drawing/2014/main" xmlns="" id="{133FC3DD-F2BE-41FF-895B-00129AAB15F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A91F830C-8424-4FAF-A011-605AE1D147FC}"/>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9055276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10A1BE8-ECC1-4027-B16E-C7BECCA9DF4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xmlns="" id="{1246C7E1-471A-46AA-8068-98E68C0C207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xmlns="" id="{EF7C9F8F-EC48-4D16-B4C6-023A7B607BE6}"/>
              </a:ext>
            </a:extLst>
          </p:cNvPr>
          <p:cNvSpPr>
            <a:spLocks noGrp="1"/>
          </p:cNvSpPr>
          <p:nvPr>
            <p:ph type="dt" sz="half" idx="10"/>
          </p:nvPr>
        </p:nvSpPr>
        <p:spPr/>
        <p:txBody>
          <a:bodyPr/>
          <a:lstStyle/>
          <a:p>
            <a:fld id="{11EAACC7-3B3F-47D1-959A-EF58926E955E}" type="datetimeFigureOut">
              <a:rPr lang="en-US" smtClean="0"/>
              <a:t>11/18/2024</a:t>
            </a:fld>
            <a:endParaRPr lang="en-US"/>
          </a:p>
        </p:txBody>
      </p:sp>
      <p:sp>
        <p:nvSpPr>
          <p:cNvPr id="5" name="Footer Placeholder 4">
            <a:extLst>
              <a:ext uri="{FF2B5EF4-FFF2-40B4-BE49-F238E27FC236}">
                <a16:creationId xmlns:a16="http://schemas.microsoft.com/office/drawing/2014/main" xmlns="" id="{B79FA5B3-F726-417B-932A-B93E0C8F5AB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577D21F1-1A24-43EA-AB09-3024C491E8FB}"/>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310293565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2E16569-B648-4D50-BEB8-E8DAE24D68F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940831B3-A1FD-470C-BEEE-4CFB441502DD}"/>
              </a:ext>
            </a:extLst>
          </p:cNvPr>
          <p:cNvSpPr>
            <a:spLocks noGrp="1"/>
          </p:cNvSpPr>
          <p:nvPr>
            <p:ph sz="half" idx="1"/>
          </p:nvPr>
        </p:nvSpPr>
        <p:spPr>
          <a:xfrm>
            <a:off x="838200" y="1924493"/>
            <a:ext cx="5181600" cy="42524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xmlns="" id="{01F34A17-C244-438C-9AE3-FB9B3CE3BD8F}"/>
              </a:ext>
            </a:extLst>
          </p:cNvPr>
          <p:cNvSpPr>
            <a:spLocks noGrp="1"/>
          </p:cNvSpPr>
          <p:nvPr>
            <p:ph sz="half" idx="2"/>
          </p:nvPr>
        </p:nvSpPr>
        <p:spPr>
          <a:xfrm>
            <a:off x="6172200" y="1924493"/>
            <a:ext cx="5181600" cy="42524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xmlns="" id="{14CFA3AA-3FC1-4B98-8F99-1726F1AC0A38}"/>
              </a:ext>
            </a:extLst>
          </p:cNvPr>
          <p:cNvSpPr>
            <a:spLocks noGrp="1"/>
          </p:cNvSpPr>
          <p:nvPr>
            <p:ph type="dt" sz="half" idx="10"/>
          </p:nvPr>
        </p:nvSpPr>
        <p:spPr/>
        <p:txBody>
          <a:bodyPr/>
          <a:lstStyle/>
          <a:p>
            <a:fld id="{11EAACC7-3B3F-47D1-959A-EF58926E955E}" type="datetimeFigureOut">
              <a:rPr lang="en-US" smtClean="0"/>
              <a:t>11/18/2024</a:t>
            </a:fld>
            <a:endParaRPr lang="en-US"/>
          </a:p>
        </p:txBody>
      </p:sp>
      <p:sp>
        <p:nvSpPr>
          <p:cNvPr id="6" name="Footer Placeholder 5">
            <a:extLst>
              <a:ext uri="{FF2B5EF4-FFF2-40B4-BE49-F238E27FC236}">
                <a16:creationId xmlns:a16="http://schemas.microsoft.com/office/drawing/2014/main" xmlns="" id="{1CE10883-BACC-41A1-9067-ECFDB937D72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427660A2-13C9-4432-A6EB-A4FF3D78F15F}"/>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306930990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D97C843-C993-4E9C-80DD-3620816E56A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xmlns="" id="{4D91A8E3-B066-4511-9C6E-A3435B64DD88}"/>
              </a:ext>
            </a:extLst>
          </p:cNvPr>
          <p:cNvSpPr>
            <a:spLocks noGrp="1"/>
          </p:cNvSpPr>
          <p:nvPr>
            <p:ph type="body" idx="1"/>
          </p:nvPr>
        </p:nvSpPr>
        <p:spPr>
          <a:xfrm>
            <a:off x="839788" y="1734325"/>
            <a:ext cx="5157787" cy="823912"/>
          </a:xfrm>
        </p:spPr>
        <p:txBody>
          <a:bodyPr anchor="b">
            <a:normAutofit/>
          </a:bodyPr>
          <a:lstStyle>
            <a:lvl1pPr marL="0" indent="0">
              <a:buNone/>
              <a:defRPr sz="20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xmlns="" id="{46E86B63-4102-4802-94D7-F138F80F3E19}"/>
              </a:ext>
            </a:extLst>
          </p:cNvPr>
          <p:cNvSpPr>
            <a:spLocks noGrp="1"/>
          </p:cNvSpPr>
          <p:nvPr>
            <p:ph sz="half" idx="2"/>
          </p:nvPr>
        </p:nvSpPr>
        <p:spPr>
          <a:xfrm>
            <a:off x="839788" y="2558237"/>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xmlns="" id="{9C924765-08A7-4A60-86DC-DC420F60BBAE}"/>
              </a:ext>
            </a:extLst>
          </p:cNvPr>
          <p:cNvSpPr>
            <a:spLocks noGrp="1"/>
          </p:cNvSpPr>
          <p:nvPr>
            <p:ph type="body" sz="quarter" idx="3"/>
          </p:nvPr>
        </p:nvSpPr>
        <p:spPr>
          <a:xfrm>
            <a:off x="6172200" y="1734325"/>
            <a:ext cx="5183188" cy="823912"/>
          </a:xfrm>
        </p:spPr>
        <p:txBody>
          <a:bodyPr anchor="b">
            <a:normAutofit/>
          </a:bodyPr>
          <a:lstStyle>
            <a:lvl1pPr marL="0" indent="0">
              <a:buNone/>
              <a:defRPr sz="20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xmlns="" id="{F4AA2795-EFB6-4000-8F25-FBB62646C0CD}"/>
              </a:ext>
            </a:extLst>
          </p:cNvPr>
          <p:cNvSpPr>
            <a:spLocks noGrp="1"/>
          </p:cNvSpPr>
          <p:nvPr>
            <p:ph sz="quarter" idx="4"/>
          </p:nvPr>
        </p:nvSpPr>
        <p:spPr>
          <a:xfrm>
            <a:off x="6172200" y="2558237"/>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xmlns="" id="{9C942CFB-FE12-494A-9C41-3CB90F07BDAA}"/>
              </a:ext>
            </a:extLst>
          </p:cNvPr>
          <p:cNvSpPr>
            <a:spLocks noGrp="1"/>
          </p:cNvSpPr>
          <p:nvPr>
            <p:ph type="dt" sz="half" idx="10"/>
          </p:nvPr>
        </p:nvSpPr>
        <p:spPr/>
        <p:txBody>
          <a:bodyPr/>
          <a:lstStyle/>
          <a:p>
            <a:fld id="{11EAACC7-3B3F-47D1-959A-EF58926E955E}" type="datetimeFigureOut">
              <a:rPr lang="en-US" smtClean="0"/>
              <a:t>11/18/2024</a:t>
            </a:fld>
            <a:endParaRPr lang="en-US"/>
          </a:p>
        </p:txBody>
      </p:sp>
      <p:sp>
        <p:nvSpPr>
          <p:cNvPr id="8" name="Footer Placeholder 7">
            <a:extLst>
              <a:ext uri="{FF2B5EF4-FFF2-40B4-BE49-F238E27FC236}">
                <a16:creationId xmlns:a16="http://schemas.microsoft.com/office/drawing/2014/main" xmlns="" id="{6C3A07E3-59E1-4EBD-9687-4B6ABE96ACA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xmlns="" id="{ECF7BB23-7539-4674-8B66-ACEFF94686CE}"/>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263740835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B5841DB-C73C-4968-B434-A6AA14DAF62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xmlns="" id="{108152BF-92C7-4BF5-A9DB-16A0BF0F5F5D}"/>
              </a:ext>
            </a:extLst>
          </p:cNvPr>
          <p:cNvSpPr>
            <a:spLocks noGrp="1"/>
          </p:cNvSpPr>
          <p:nvPr>
            <p:ph type="dt" sz="half" idx="10"/>
          </p:nvPr>
        </p:nvSpPr>
        <p:spPr/>
        <p:txBody>
          <a:bodyPr/>
          <a:lstStyle/>
          <a:p>
            <a:fld id="{11EAACC7-3B3F-47D1-959A-EF58926E955E}" type="datetimeFigureOut">
              <a:rPr lang="en-US" smtClean="0"/>
              <a:t>11/18/2024</a:t>
            </a:fld>
            <a:endParaRPr lang="en-US"/>
          </a:p>
        </p:txBody>
      </p:sp>
      <p:sp>
        <p:nvSpPr>
          <p:cNvPr id="4" name="Footer Placeholder 3">
            <a:extLst>
              <a:ext uri="{FF2B5EF4-FFF2-40B4-BE49-F238E27FC236}">
                <a16:creationId xmlns:a16="http://schemas.microsoft.com/office/drawing/2014/main" xmlns="" id="{C1289DB7-F492-4037-A439-D70F7E55652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xmlns="" id="{2FFA96F1-8B8A-4E83-B3C2-E10DE522AD30}"/>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230918574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C8031033-9688-463F-9614-47F2F5BC6BF7}"/>
              </a:ext>
            </a:extLst>
          </p:cNvPr>
          <p:cNvSpPr>
            <a:spLocks noGrp="1"/>
          </p:cNvSpPr>
          <p:nvPr>
            <p:ph type="dt" sz="half" idx="10"/>
          </p:nvPr>
        </p:nvSpPr>
        <p:spPr/>
        <p:txBody>
          <a:bodyPr/>
          <a:lstStyle/>
          <a:p>
            <a:fld id="{11EAACC7-3B3F-47D1-959A-EF58926E955E}" type="datetimeFigureOut">
              <a:rPr lang="en-US" smtClean="0"/>
              <a:t>11/18/2024</a:t>
            </a:fld>
            <a:endParaRPr lang="en-US"/>
          </a:p>
        </p:txBody>
      </p:sp>
      <p:sp>
        <p:nvSpPr>
          <p:cNvPr id="3" name="Footer Placeholder 2">
            <a:extLst>
              <a:ext uri="{FF2B5EF4-FFF2-40B4-BE49-F238E27FC236}">
                <a16:creationId xmlns:a16="http://schemas.microsoft.com/office/drawing/2014/main" xmlns="" id="{085B8DB2-C14B-45AC-ACAF-8702DF59C6E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xmlns="" id="{8001DA57-8D4E-4075-9460-4F03DF8AABA8}"/>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334262127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92CBE2C-9DAA-489D-AC88-15CBBA8A9BF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xmlns="" id="{AEE124BE-E494-445A-A4FB-A2A8F28F0C1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xmlns="" id="{4F2446DE-9A32-4774-9F7C-86678CA90EA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9400115D-61B3-46D0-B4D3-30C374B526CF}"/>
              </a:ext>
            </a:extLst>
          </p:cNvPr>
          <p:cNvSpPr>
            <a:spLocks noGrp="1"/>
          </p:cNvSpPr>
          <p:nvPr>
            <p:ph type="dt" sz="half" idx="10"/>
          </p:nvPr>
        </p:nvSpPr>
        <p:spPr/>
        <p:txBody>
          <a:bodyPr/>
          <a:lstStyle/>
          <a:p>
            <a:fld id="{11EAACC7-3B3F-47D1-959A-EF58926E955E}" type="datetimeFigureOut">
              <a:rPr lang="en-US" smtClean="0"/>
              <a:t>11/18/2024</a:t>
            </a:fld>
            <a:endParaRPr lang="en-US"/>
          </a:p>
        </p:txBody>
      </p:sp>
      <p:sp>
        <p:nvSpPr>
          <p:cNvPr id="6" name="Footer Placeholder 5">
            <a:extLst>
              <a:ext uri="{FF2B5EF4-FFF2-40B4-BE49-F238E27FC236}">
                <a16:creationId xmlns:a16="http://schemas.microsoft.com/office/drawing/2014/main" xmlns="" id="{EF3C2AFC-D0F8-469F-B1E0-123C2E066EC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C8B9BCDA-9EF7-4531-8021-AF7B30751516}"/>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39164588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11/18/2024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E0AE558-F89F-4688-94E5-77F37D49F1B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xmlns="" id="{DBCD35AF-8CA2-49BB-BAE9-F29A0186EC6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xmlns="" id="{C05CAA98-55BD-4118-A8AF-D603060784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3ABFF4C5-82A8-4AD8-B7E2-2882F657683C}"/>
              </a:ext>
            </a:extLst>
          </p:cNvPr>
          <p:cNvSpPr>
            <a:spLocks noGrp="1"/>
          </p:cNvSpPr>
          <p:nvPr>
            <p:ph type="dt" sz="half" idx="10"/>
          </p:nvPr>
        </p:nvSpPr>
        <p:spPr/>
        <p:txBody>
          <a:bodyPr/>
          <a:lstStyle/>
          <a:p>
            <a:fld id="{11EAACC7-3B3F-47D1-959A-EF58926E955E}" type="datetimeFigureOut">
              <a:rPr lang="en-US" smtClean="0"/>
              <a:t>11/18/2024</a:t>
            </a:fld>
            <a:endParaRPr lang="en-US"/>
          </a:p>
        </p:txBody>
      </p:sp>
      <p:sp>
        <p:nvSpPr>
          <p:cNvPr id="6" name="Footer Placeholder 5">
            <a:extLst>
              <a:ext uri="{FF2B5EF4-FFF2-40B4-BE49-F238E27FC236}">
                <a16:creationId xmlns:a16="http://schemas.microsoft.com/office/drawing/2014/main" xmlns="" id="{3860B401-B64F-417B-8AD6-581A22E5E0E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AF24BD4C-7149-44BF-8150-F72CAA95A56D}"/>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377471705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73E5C77-55F8-4677-A96C-E6D3F5545DC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xmlns="" id="{29A064EF-ADDA-4943-8F87-A7469D79975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F6B0D493-D1E7-4358-95E9-B5B80A49E603}"/>
              </a:ext>
            </a:extLst>
          </p:cNvPr>
          <p:cNvSpPr>
            <a:spLocks noGrp="1"/>
          </p:cNvSpPr>
          <p:nvPr>
            <p:ph type="dt" sz="half" idx="10"/>
          </p:nvPr>
        </p:nvSpPr>
        <p:spPr/>
        <p:txBody>
          <a:bodyPr/>
          <a:lstStyle/>
          <a:p>
            <a:fld id="{11EAACC7-3B3F-47D1-959A-EF58926E955E}" type="datetimeFigureOut">
              <a:rPr lang="en-US" smtClean="0"/>
              <a:t>11/18/2024</a:t>
            </a:fld>
            <a:endParaRPr lang="en-US"/>
          </a:p>
        </p:txBody>
      </p:sp>
      <p:sp>
        <p:nvSpPr>
          <p:cNvPr id="5" name="Footer Placeholder 4">
            <a:extLst>
              <a:ext uri="{FF2B5EF4-FFF2-40B4-BE49-F238E27FC236}">
                <a16:creationId xmlns:a16="http://schemas.microsoft.com/office/drawing/2014/main" xmlns="" id="{A6E98326-3276-4B9E-960F-10C6677BFA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0D4C3AC2-288D-4FEE-BF80-0EAEDDFAB049}"/>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112899888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23333C6A-5417-40BD-BF7A-94058322377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xmlns="" id="{443BCB45-B343-46F6-9718-AA0D68CED1F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CFBDA2A4-FD34-4E17-908F-4367B1E644C3}"/>
              </a:ext>
            </a:extLst>
          </p:cNvPr>
          <p:cNvSpPr>
            <a:spLocks noGrp="1"/>
          </p:cNvSpPr>
          <p:nvPr>
            <p:ph type="dt" sz="half" idx="10"/>
          </p:nvPr>
        </p:nvSpPr>
        <p:spPr/>
        <p:txBody>
          <a:bodyPr/>
          <a:lstStyle/>
          <a:p>
            <a:fld id="{11EAACC7-3B3F-47D1-959A-EF58926E955E}" type="datetimeFigureOut">
              <a:rPr lang="en-US" smtClean="0"/>
              <a:t>11/18/2024</a:t>
            </a:fld>
            <a:endParaRPr lang="en-US"/>
          </a:p>
        </p:txBody>
      </p:sp>
      <p:sp>
        <p:nvSpPr>
          <p:cNvPr id="5" name="Footer Placeholder 4">
            <a:extLst>
              <a:ext uri="{FF2B5EF4-FFF2-40B4-BE49-F238E27FC236}">
                <a16:creationId xmlns:a16="http://schemas.microsoft.com/office/drawing/2014/main" xmlns="" id="{93B87AE3-776D-451D-AA52-C06B747248C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4AA0C4D5-BE1E-4D6A-9196-E0F9E42B2E1E}"/>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1912483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11/18/2024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46CE7D5-CF57-46EF-B807-FDD0502418D4}" type="datetimeFigureOut">
              <a:rPr lang="en-US" smtClean="0"/>
              <a:t>11/18/2024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46CE7D5-CF57-46EF-B807-FDD0502418D4}" type="datetimeFigureOut">
              <a:rPr lang="en-US" smtClean="0"/>
              <a:t>11/18/2024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46CE7D5-CF57-46EF-B807-FDD0502418D4}" type="datetimeFigureOut">
              <a:rPr lang="en-US" smtClean="0"/>
              <a:t>11/18/2024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11/18/2024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11/18/2024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11/18/2024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11/18/2024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cxnSp>
        <p:nvCxnSpPr>
          <p:cNvPr id="21" name="Straight Connector 20">
            <a:extLst>
              <a:ext uri="{FF2B5EF4-FFF2-40B4-BE49-F238E27FC236}">
                <a16:creationId xmlns:a16="http://schemas.microsoft.com/office/drawing/2014/main" xmlns="" id="{4436E0F2-A64B-471E-93C0-8DFE08CC57C8}"/>
              </a:ext>
            </a:extLst>
          </p:cNvPr>
          <p:cNvCxnSpPr>
            <a:cxnSpLocks/>
          </p:cNvCxnSpPr>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xmlns="" id="{DC1E3AB1-2A8C-4607-9FAE-D8BDB280FE1A}"/>
              </a:ext>
            </a:extLst>
          </p:cNvPr>
          <p:cNvCxnSpPr>
            <a:cxnSpLocks/>
          </p:cNvCxnSpPr>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xmlns="" id="{26D66059-832F-40B6-A35F-F56C8F38A1E7}"/>
              </a:ext>
            </a:extLst>
          </p:cNvPr>
          <p:cNvCxnSpPr>
            <a:cxnSpLocks/>
          </p:cNvCxnSpPr>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xmlns="" id="{A515E2ED-7EA9-448D-83FA-54C3DF9723BD}"/>
              </a:ext>
            </a:extLst>
          </p:cNvPr>
          <p:cNvCxnSpPr>
            <a:cxnSpLocks/>
          </p:cNvCxnSpPr>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xmlns="" id="{20595356-EABD-4767-AC9D-EA21FF115EC0}"/>
              </a:ext>
            </a:extLst>
          </p:cNvPr>
          <p:cNvCxnSpPr>
            <a:cxnSpLocks/>
          </p:cNvCxnSpPr>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xmlns="" id="{28CD9F06-9628-469C-B788-A894E3E08281}"/>
              </a:ext>
            </a:extLst>
          </p:cNvPr>
          <p:cNvCxnSpPr>
            <a:cxnSpLocks/>
          </p:cNvCxnSpPr>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xmlns="" id="{8550A431-0B61-421B-B4B7-24C0CFF0F938}"/>
              </a:ext>
            </a:extLst>
          </p:cNvPr>
          <p:cNvCxnSpPr>
            <a:cxnSpLocks/>
          </p:cNvCxnSpPr>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le Placeholder 1">
            <a:extLst>
              <a:ext uri="{FF2B5EF4-FFF2-40B4-BE49-F238E27FC236}">
                <a16:creationId xmlns:a16="http://schemas.microsoft.com/office/drawing/2014/main" xmlns="" id="{675B94C5-D205-4339-B029-5D0FD2E5F3DB}"/>
              </a:ext>
            </a:extLst>
          </p:cNvPr>
          <p:cNvSpPr>
            <a:spLocks noGrp="1"/>
          </p:cNvSpPr>
          <p:nvPr>
            <p:ph type="title"/>
          </p:nvPr>
        </p:nvSpPr>
        <p:spPr>
          <a:xfrm>
            <a:off x="1143000" y="533401"/>
            <a:ext cx="9906000" cy="1382156"/>
          </a:xfrm>
          <a:prstGeom prst="rect">
            <a:avLst/>
          </a:prstGeom>
        </p:spPr>
        <p:txBody>
          <a:bodyPr lIns="109728" tIns="109728" rIns="109728" bIns="91440" anchor="ctr"/>
          <a:lstStyle/>
          <a:p>
            <a:r>
              <a:rPr lang="en-US" dirty="0"/>
              <a:t>Click to edit Master title style</a:t>
            </a:r>
          </a:p>
        </p:txBody>
      </p:sp>
      <p:sp>
        <p:nvSpPr>
          <p:cNvPr id="3" name="Text Placeholder 2">
            <a:extLst>
              <a:ext uri="{FF2B5EF4-FFF2-40B4-BE49-F238E27FC236}">
                <a16:creationId xmlns:a16="http://schemas.microsoft.com/office/drawing/2014/main" xmlns="" id="{C096DC5C-BD34-4CE4-8AA7-A6A4B9516F8F}"/>
              </a:ext>
            </a:extLst>
          </p:cNvPr>
          <p:cNvSpPr>
            <a:spLocks noGrp="1"/>
          </p:cNvSpPr>
          <p:nvPr>
            <p:ph type="body" idx="1"/>
          </p:nvPr>
        </p:nvSpPr>
        <p:spPr>
          <a:xfrm>
            <a:off x="1143000" y="2009554"/>
            <a:ext cx="9906000" cy="4024424"/>
          </a:xfrm>
          <a:prstGeom prst="rect">
            <a:avLst/>
          </a:prstGeom>
        </p:spPr>
        <p:txBody>
          <a:bodyPr lIns="109728" tIns="109728" rIns="109728" bIns="9144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xmlns="" id="{81F192A7-D622-449D-9FC2-48FDE4D690F1}"/>
              </a:ext>
            </a:extLst>
          </p:cNvPr>
          <p:cNvSpPr>
            <a:spLocks noGrp="1"/>
          </p:cNvSpPr>
          <p:nvPr>
            <p:ph type="dt" sz="half" idx="2"/>
          </p:nvPr>
        </p:nvSpPr>
        <p:spPr>
          <a:xfrm>
            <a:off x="7337102" y="6398878"/>
            <a:ext cx="4193908" cy="365125"/>
          </a:xfrm>
          <a:prstGeom prst="rect">
            <a:avLst/>
          </a:prstGeom>
        </p:spPr>
        <p:txBody>
          <a:bodyPr lIns="109728" tIns="109728" rIns="109728" bIns="91440" anchor="ctr"/>
          <a:lstStyle>
            <a:lvl1pPr algn="r">
              <a:defRPr sz="1100">
                <a:solidFill>
                  <a:schemeClr val="tx2"/>
                </a:solidFill>
                <a:latin typeface="+mn-lt"/>
              </a:defRPr>
            </a:lvl1pPr>
          </a:lstStyle>
          <a:p>
            <a:fld id="{11EAACC7-3B3F-47D1-959A-EF58926E955E}" type="datetimeFigureOut">
              <a:rPr lang="en-US" smtClean="0"/>
              <a:t>11/18/2024</a:t>
            </a:fld>
            <a:endParaRPr lang="en-US"/>
          </a:p>
        </p:txBody>
      </p:sp>
      <p:sp>
        <p:nvSpPr>
          <p:cNvPr id="5" name="Footer Placeholder 4">
            <a:extLst>
              <a:ext uri="{FF2B5EF4-FFF2-40B4-BE49-F238E27FC236}">
                <a16:creationId xmlns:a16="http://schemas.microsoft.com/office/drawing/2014/main" xmlns="" id="{8435B93C-2BE9-4847-BFE5-D3CBCC6E948C}"/>
              </a:ext>
            </a:extLst>
          </p:cNvPr>
          <p:cNvSpPr>
            <a:spLocks noGrp="1"/>
          </p:cNvSpPr>
          <p:nvPr>
            <p:ph type="ftr" sz="quarter" idx="3"/>
          </p:nvPr>
        </p:nvSpPr>
        <p:spPr>
          <a:xfrm>
            <a:off x="154429" y="6398878"/>
            <a:ext cx="4497315" cy="365125"/>
          </a:xfrm>
          <a:prstGeom prst="rect">
            <a:avLst/>
          </a:prstGeom>
        </p:spPr>
        <p:txBody>
          <a:bodyPr lIns="109728" tIns="109728" rIns="109728" bIns="91440" anchor="ctr"/>
          <a:lstStyle>
            <a:lvl1pPr algn="l">
              <a:defRPr sz="1200" b="1" spc="30" baseline="0">
                <a:solidFill>
                  <a:schemeClr val="tx2"/>
                </a:solidFill>
                <a:latin typeface="+mj-lt"/>
              </a:defRPr>
            </a:lvl1pPr>
          </a:lstStyle>
          <a:p>
            <a:endParaRPr lang="en-US" dirty="0"/>
          </a:p>
        </p:txBody>
      </p:sp>
      <p:sp>
        <p:nvSpPr>
          <p:cNvPr id="6" name="Slide Number Placeholder 5">
            <a:extLst>
              <a:ext uri="{FF2B5EF4-FFF2-40B4-BE49-F238E27FC236}">
                <a16:creationId xmlns:a16="http://schemas.microsoft.com/office/drawing/2014/main" xmlns="" id="{ADF70A99-395E-4F22-8AAB-6C7EE743D7D5}"/>
              </a:ext>
            </a:extLst>
          </p:cNvPr>
          <p:cNvSpPr>
            <a:spLocks noGrp="1"/>
          </p:cNvSpPr>
          <p:nvPr>
            <p:ph type="sldNum" sz="quarter" idx="4"/>
          </p:nvPr>
        </p:nvSpPr>
        <p:spPr>
          <a:xfrm>
            <a:off x="11602477" y="6398878"/>
            <a:ext cx="470887" cy="365125"/>
          </a:xfrm>
          <a:prstGeom prst="rect">
            <a:avLst/>
          </a:prstGeom>
        </p:spPr>
        <p:txBody>
          <a:bodyPr lIns="109728" tIns="109728" rIns="109728" bIns="91440" anchor="ctr"/>
          <a:lstStyle>
            <a:lvl1pPr algn="r">
              <a:defRPr sz="1100">
                <a:solidFill>
                  <a:schemeClr val="tx2"/>
                </a:solidFill>
                <a:latin typeface="+mn-lt"/>
              </a:defRPr>
            </a:lvl1pPr>
          </a:lstStyle>
          <a:p>
            <a:fld id="{312CC964-A50B-4C29-B4E4-2C30BB34CCF3}" type="slidenum">
              <a:rPr lang="en-US" smtClean="0"/>
              <a:t>‹#›</a:t>
            </a:fld>
            <a:endParaRPr lang="en-US"/>
          </a:p>
        </p:txBody>
      </p:sp>
    </p:spTree>
    <p:extLst>
      <p:ext uri="{BB962C8B-B14F-4D97-AF65-F5344CB8AC3E}">
        <p14:creationId xmlns:p14="http://schemas.microsoft.com/office/powerpoint/2010/main" val="1174044280"/>
      </p:ext>
    </p:extLst>
  </p:cSld>
  <p:clrMap bg1="lt1" tx1="dk1" bg2="lt2" tx2="dk2" accent1="accent1" accent2="accent2" accent3="accent3" accent4="accent4" accent5="accent5" accent6="accent6" hlink="hlink" folHlink="folHlink"/>
  <p:sldLayoutIdLst>
    <p:sldLayoutId id="2147483888" r:id="rId1"/>
    <p:sldLayoutId id="2147483889" r:id="rId2"/>
    <p:sldLayoutId id="2147483890" r:id="rId3"/>
    <p:sldLayoutId id="2147483891" r:id="rId4"/>
    <p:sldLayoutId id="2147483892" r:id="rId5"/>
    <p:sldLayoutId id="2147483886" r:id="rId6"/>
    <p:sldLayoutId id="2147483882" r:id="rId7"/>
    <p:sldLayoutId id="2147483883" r:id="rId8"/>
    <p:sldLayoutId id="2147483884" r:id="rId9"/>
    <p:sldLayoutId id="2147483885" r:id="rId10"/>
    <p:sldLayoutId id="2147483887" r:id="rId11"/>
  </p:sldLayoutIdLst>
  <p:txStyles>
    <p:titleStyle>
      <a:lvl1pPr algn="l" defTabSz="914400" rtl="0" eaLnBrk="1" latinLnBrk="0" hangingPunct="1">
        <a:lnSpc>
          <a:spcPct val="105000"/>
        </a:lnSpc>
        <a:spcBef>
          <a:spcPct val="0"/>
        </a:spcBef>
        <a:buNone/>
        <a:defRPr sz="4800" b="0" i="0" kern="1200" cap="none" spc="130" baseline="0">
          <a:solidFill>
            <a:schemeClr val="tx2"/>
          </a:solidFill>
          <a:latin typeface="+mj-lt"/>
          <a:ea typeface="+mj-ea"/>
          <a:cs typeface="+mj-cs"/>
        </a:defRPr>
      </a:lvl1pPr>
    </p:titleStyle>
    <p:bodyStyle>
      <a:lvl1pPr marL="228600" indent="-228600" algn="l" defTabSz="914400" rtl="0" eaLnBrk="1" latinLnBrk="0" hangingPunct="1">
        <a:lnSpc>
          <a:spcPct val="110000"/>
        </a:lnSpc>
        <a:spcBef>
          <a:spcPts val="1000"/>
        </a:spcBef>
        <a:buSzPct val="80000"/>
        <a:buFont typeface="Arial" panose="020B0604020202020204" pitchFamily="34" charset="0"/>
        <a:buChar char="•"/>
        <a:defRPr sz="2400" kern="1200" spc="90">
          <a:solidFill>
            <a:schemeClr val="tx2"/>
          </a:solidFill>
          <a:latin typeface="+mn-lt"/>
          <a:ea typeface="+mn-ea"/>
          <a:cs typeface="+mn-cs"/>
        </a:defRPr>
      </a:lvl1pPr>
      <a:lvl2pPr marL="685800" indent="-228600" algn="l" defTabSz="914400" rtl="0" eaLnBrk="1" latinLnBrk="0" hangingPunct="1">
        <a:lnSpc>
          <a:spcPct val="110000"/>
        </a:lnSpc>
        <a:spcBef>
          <a:spcPts val="500"/>
        </a:spcBef>
        <a:buSzPct val="80000"/>
        <a:buFont typeface="Arial" panose="020B0604020202020204" pitchFamily="34" charset="0"/>
        <a:buChar char="•"/>
        <a:defRPr sz="2000" kern="1200" spc="90">
          <a:solidFill>
            <a:schemeClr val="tx2"/>
          </a:solidFill>
          <a:latin typeface="+mn-lt"/>
          <a:ea typeface="+mn-ea"/>
          <a:cs typeface="+mn-cs"/>
        </a:defRPr>
      </a:lvl2pPr>
      <a:lvl3pPr marL="1143000" indent="-228600" algn="l" defTabSz="914400" rtl="0" eaLnBrk="1" latinLnBrk="0" hangingPunct="1">
        <a:lnSpc>
          <a:spcPct val="110000"/>
        </a:lnSpc>
        <a:spcBef>
          <a:spcPts val="500"/>
        </a:spcBef>
        <a:buSzPct val="80000"/>
        <a:buFont typeface="Arial" panose="020B0604020202020204" pitchFamily="34" charset="0"/>
        <a:buChar char="•"/>
        <a:defRPr sz="1800" kern="1200" spc="90">
          <a:solidFill>
            <a:schemeClr val="tx2"/>
          </a:solidFill>
          <a:latin typeface="+mn-lt"/>
          <a:ea typeface="+mn-ea"/>
          <a:cs typeface="+mn-cs"/>
        </a:defRPr>
      </a:lvl3pPr>
      <a:lvl4pPr marL="1600200" indent="-228600" algn="l" defTabSz="914400" rtl="0" eaLnBrk="1" latinLnBrk="0" hangingPunct="1">
        <a:lnSpc>
          <a:spcPct val="110000"/>
        </a:lnSpc>
        <a:spcBef>
          <a:spcPts val="500"/>
        </a:spcBef>
        <a:buSzPct val="80000"/>
        <a:buFont typeface="Arial" panose="020B0604020202020204" pitchFamily="34" charset="0"/>
        <a:buChar char="•"/>
        <a:defRPr sz="1600" kern="1200" spc="90">
          <a:solidFill>
            <a:schemeClr val="tx2"/>
          </a:solidFill>
          <a:latin typeface="+mn-lt"/>
          <a:ea typeface="+mn-ea"/>
          <a:cs typeface="+mn-cs"/>
        </a:defRPr>
      </a:lvl4pPr>
      <a:lvl5pPr marL="2057400" indent="-228600" algn="l" defTabSz="914400" rtl="0" eaLnBrk="1" latinLnBrk="0" hangingPunct="1">
        <a:lnSpc>
          <a:spcPct val="110000"/>
        </a:lnSpc>
        <a:spcBef>
          <a:spcPts val="500"/>
        </a:spcBef>
        <a:buSzPct val="80000"/>
        <a:buFont typeface="Arial" panose="020B0604020202020204" pitchFamily="34" charset="0"/>
        <a:buChar char="•"/>
        <a:defRPr sz="1600" kern="1200" spc="9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13.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4">
            <a:extLst>
              <a:ext uri="{FF2B5EF4-FFF2-40B4-BE49-F238E27FC236}">
                <a16:creationId xmlns:a16="http://schemas.microsoft.com/office/drawing/2014/main" xmlns="" id="{EA3B6404-C37D-4FE3-8124-9FC5ECE5627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AE13D61F-A770-435A-B497-DFD921A2E365}"/>
              </a:ext>
            </a:extLst>
          </p:cNvPr>
          <p:cNvSpPr>
            <a:spLocks noGrp="1"/>
          </p:cNvSpPr>
          <p:nvPr>
            <p:ph type="ctrTitle"/>
          </p:nvPr>
        </p:nvSpPr>
        <p:spPr>
          <a:xfrm>
            <a:off x="708830" y="533400"/>
            <a:ext cx="6519689" cy="1467662"/>
          </a:xfrm>
        </p:spPr>
        <p:txBody>
          <a:bodyPr>
            <a:normAutofit/>
          </a:bodyPr>
          <a:lstStyle/>
          <a:p>
            <a:pPr algn="l"/>
            <a:r>
              <a:rPr lang="en-US" sz="5400" u="sng" dirty="0">
                <a:latin typeface="Times New Roman"/>
                <a:cs typeface="Times New Roman"/>
              </a:rPr>
              <a:t>WA-FER Agri Drone</a:t>
            </a:r>
          </a:p>
        </p:txBody>
      </p:sp>
      <p:sp>
        <p:nvSpPr>
          <p:cNvPr id="3" name="Subtitle 2">
            <a:extLst>
              <a:ext uri="{FF2B5EF4-FFF2-40B4-BE49-F238E27FC236}">
                <a16:creationId xmlns:a16="http://schemas.microsoft.com/office/drawing/2014/main" xmlns="" id="{D05F65A7-9709-4AC4-A9A6-CF3D85543E96}"/>
              </a:ext>
            </a:extLst>
          </p:cNvPr>
          <p:cNvSpPr>
            <a:spLocks noGrp="1"/>
          </p:cNvSpPr>
          <p:nvPr>
            <p:ph type="subTitle" idx="1"/>
          </p:nvPr>
        </p:nvSpPr>
        <p:spPr>
          <a:xfrm>
            <a:off x="902185" y="2713251"/>
            <a:ext cx="5458026" cy="4140236"/>
          </a:xfrm>
        </p:spPr>
        <p:txBody>
          <a:bodyPr vert="horz" lIns="0" tIns="0" rIns="0" bIns="0" rtlCol="0" anchor="t">
            <a:normAutofit fontScale="85000" lnSpcReduction="20000"/>
          </a:bodyPr>
          <a:lstStyle/>
          <a:p>
            <a:pPr algn="l"/>
            <a:r>
              <a:rPr lang="en-US" dirty="0">
                <a:latin typeface="Times New Roman"/>
                <a:cs typeface="Times New Roman"/>
              </a:rPr>
              <a:t>PROJECT COORDINATOR:- </a:t>
            </a:r>
            <a:endParaRPr lang="en-US" dirty="0"/>
          </a:p>
          <a:p>
            <a:pPr algn="l"/>
            <a:r>
              <a:rPr lang="en-US" dirty="0">
                <a:latin typeface="Times New Roman"/>
                <a:cs typeface="Times New Roman"/>
              </a:rPr>
              <a:t>MR. Vivek </a:t>
            </a:r>
            <a:r>
              <a:rPr lang="en-US" dirty="0" err="1">
                <a:latin typeface="Times New Roman"/>
                <a:cs typeface="Times New Roman"/>
              </a:rPr>
              <a:t>kumar</a:t>
            </a:r>
            <a:r>
              <a:rPr lang="en-US" dirty="0">
                <a:latin typeface="Times New Roman"/>
                <a:cs typeface="Times New Roman"/>
              </a:rPr>
              <a:t> </a:t>
            </a:r>
            <a:r>
              <a:rPr lang="en-US" dirty="0" err="1">
                <a:latin typeface="Times New Roman"/>
                <a:cs typeface="Times New Roman"/>
              </a:rPr>
              <a:t>gupta</a:t>
            </a:r>
            <a:r>
              <a:rPr lang="en-US" dirty="0">
                <a:latin typeface="Times New Roman"/>
                <a:cs typeface="Times New Roman"/>
              </a:rPr>
              <a:t> </a:t>
            </a:r>
            <a:endParaRPr lang="en-US" dirty="0">
              <a:latin typeface="Microsoft YaHei Light"/>
              <a:ea typeface="Microsoft YaHei Light"/>
              <a:cs typeface="Times New Roman"/>
            </a:endParaRPr>
          </a:p>
          <a:p>
            <a:pPr algn="l"/>
            <a:endParaRPr lang="en-US" dirty="0">
              <a:latin typeface="Times New Roman"/>
              <a:cs typeface="Times New Roman"/>
            </a:endParaRPr>
          </a:p>
          <a:p>
            <a:pPr algn="l"/>
            <a:r>
              <a:rPr lang="en-US" dirty="0">
                <a:latin typeface="Times New Roman"/>
                <a:cs typeface="Times New Roman"/>
              </a:rPr>
              <a:t>Under the supervision of:- </a:t>
            </a:r>
          </a:p>
          <a:p>
            <a:pPr algn="l"/>
            <a:r>
              <a:rPr lang="en-US" dirty="0">
                <a:latin typeface="Times New Roman"/>
                <a:cs typeface="Times New Roman"/>
              </a:rPr>
              <a:t>Mr. Saurabh </a:t>
            </a:r>
            <a:r>
              <a:rPr lang="en-US" dirty="0" err="1">
                <a:latin typeface="Times New Roman"/>
                <a:cs typeface="Times New Roman"/>
              </a:rPr>
              <a:t>mishra</a:t>
            </a:r>
            <a:endParaRPr lang="en-US" dirty="0">
              <a:latin typeface="Times New Roman"/>
              <a:cs typeface="Times New Roman"/>
            </a:endParaRPr>
          </a:p>
          <a:p>
            <a:pPr algn="l"/>
            <a:endParaRPr lang="en-US" dirty="0">
              <a:latin typeface="Times New Roman"/>
              <a:cs typeface="Times New Roman"/>
            </a:endParaRPr>
          </a:p>
          <a:p>
            <a:pPr algn="l"/>
            <a:r>
              <a:rPr lang="en-US" dirty="0">
                <a:latin typeface="Times New Roman"/>
                <a:cs typeface="Times New Roman"/>
              </a:rPr>
              <a:t>By:- </a:t>
            </a:r>
          </a:p>
          <a:p>
            <a:pPr algn="l"/>
            <a:r>
              <a:rPr lang="en-US" dirty="0">
                <a:latin typeface="Times New Roman"/>
                <a:cs typeface="Times New Roman"/>
              </a:rPr>
              <a:t>SHYVANSHU MEHRA</a:t>
            </a:r>
          </a:p>
          <a:p>
            <a:pPr algn="l"/>
            <a:r>
              <a:rPr lang="en-US" dirty="0">
                <a:latin typeface="Times New Roman"/>
                <a:cs typeface="Times New Roman"/>
              </a:rPr>
              <a:t>KUSH GAUR</a:t>
            </a:r>
          </a:p>
          <a:p>
            <a:pPr algn="l"/>
            <a:r>
              <a:rPr lang="en-US" dirty="0">
                <a:latin typeface="Times New Roman"/>
                <a:cs typeface="Times New Roman"/>
              </a:rPr>
              <a:t>SAMARPIT BURMAN</a:t>
            </a:r>
          </a:p>
          <a:p>
            <a:pPr algn="l"/>
            <a:endParaRPr lang="en-US" dirty="0">
              <a:latin typeface="Times New Roman"/>
              <a:cs typeface="Times New Roman"/>
            </a:endParaRPr>
          </a:p>
          <a:p>
            <a:pPr algn="l"/>
            <a:r>
              <a:rPr lang="en-US" dirty="0">
                <a:latin typeface="Times New Roman"/>
                <a:cs typeface="Times New Roman"/>
              </a:rPr>
              <a:t>(ECE Iv YEAR)</a:t>
            </a:r>
          </a:p>
          <a:p>
            <a:pPr algn="l"/>
            <a:endParaRPr lang="en-US" dirty="0">
              <a:latin typeface="Times New Roman"/>
              <a:cs typeface="Times New Roman"/>
            </a:endParaRPr>
          </a:p>
        </p:txBody>
      </p:sp>
      <p:cxnSp>
        <p:nvCxnSpPr>
          <p:cNvPr id="17" name="Straight Connector 16">
            <a:extLst>
              <a:ext uri="{FF2B5EF4-FFF2-40B4-BE49-F238E27FC236}">
                <a16:creationId xmlns:a16="http://schemas.microsoft.com/office/drawing/2014/main" xmlns="" id="{B42E889C-BF1F-40B2-86C2-92153DB7E609}"/>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5638034" y="0"/>
            <a:ext cx="6553966" cy="3542616"/>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xmlns="" id="{8557940A-71CE-48E1-BD71-2BEF15613C87}"/>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flipH="1">
            <a:off x="6851108" y="4783369"/>
            <a:ext cx="5340893" cy="207463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xmlns="" id="{4777C915-01E5-4C85-B3BF-7BF7CC3FEFE2}"/>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flipV="1">
            <a:off x="10021640" y="0"/>
            <a:ext cx="1268175" cy="68580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pic>
        <p:nvPicPr>
          <p:cNvPr id="4" name="Picture 4" descr="Logo, company name&#10;&#10;Description automatically generated">
            <a:extLst>
              <a:ext uri="{FF2B5EF4-FFF2-40B4-BE49-F238E27FC236}">
                <a16:creationId xmlns:a16="http://schemas.microsoft.com/office/drawing/2014/main" xmlns="" id="{649212E0-32F4-43D0-8503-1028CDDF82AA}"/>
              </a:ext>
            </a:extLst>
          </p:cNvPr>
          <p:cNvPicPr>
            <a:picLocks noChangeAspect="1"/>
          </p:cNvPicPr>
          <p:nvPr/>
        </p:nvPicPr>
        <p:blipFill>
          <a:blip r:embed="rId2"/>
          <a:stretch>
            <a:fillRect/>
          </a:stretch>
        </p:blipFill>
        <p:spPr>
          <a:xfrm>
            <a:off x="8383526" y="244"/>
            <a:ext cx="3542372" cy="3542372"/>
          </a:xfrm>
          <a:prstGeom prst="rect">
            <a:avLst/>
          </a:prstGeom>
        </p:spPr>
      </p:pic>
    </p:spTree>
    <p:extLst>
      <p:ext uri="{BB962C8B-B14F-4D97-AF65-F5344CB8AC3E}">
        <p14:creationId xmlns:p14="http://schemas.microsoft.com/office/powerpoint/2010/main" val="486957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6EF489F-4DB2-4F67-A1C1-303073332EE8}"/>
              </a:ext>
            </a:extLst>
          </p:cNvPr>
          <p:cNvSpPr>
            <a:spLocks noGrp="1"/>
          </p:cNvSpPr>
          <p:nvPr>
            <p:ph type="title"/>
          </p:nvPr>
        </p:nvSpPr>
        <p:spPr/>
        <p:txBody>
          <a:bodyPr/>
          <a:lstStyle/>
          <a:p>
            <a:r>
              <a:rPr lang="en-IN" sz="4000" dirty="0">
                <a:latin typeface="Times New Roman" panose="02020603050405020304" pitchFamily="18" charset="0"/>
                <a:cs typeface="Times New Roman" panose="02020603050405020304" pitchFamily="18" charset="0"/>
              </a:rPr>
              <a:t>Advantages And Disadvantages</a:t>
            </a:r>
          </a:p>
        </p:txBody>
      </p:sp>
      <p:sp>
        <p:nvSpPr>
          <p:cNvPr id="3" name="Content Placeholder 2">
            <a:extLst>
              <a:ext uri="{FF2B5EF4-FFF2-40B4-BE49-F238E27FC236}">
                <a16:creationId xmlns:a16="http://schemas.microsoft.com/office/drawing/2014/main" xmlns="" id="{345DD361-0BB2-4F53-81F1-146DA99CDD2E}"/>
              </a:ext>
            </a:extLst>
          </p:cNvPr>
          <p:cNvSpPr>
            <a:spLocks noGrp="1"/>
          </p:cNvSpPr>
          <p:nvPr>
            <p:ph idx="1"/>
          </p:nvPr>
        </p:nvSpPr>
        <p:spPr>
          <a:xfrm>
            <a:off x="1143000" y="2009554"/>
            <a:ext cx="9906000" cy="4704284"/>
          </a:xfrm>
        </p:spPr>
        <p:txBody>
          <a:bodyPr/>
          <a:lstStyle/>
          <a:p>
            <a:pPr marL="0" indent="0">
              <a:buNone/>
            </a:pPr>
            <a:r>
              <a:rPr lang="en-IN" sz="1800" b="1" dirty="0">
                <a:latin typeface="Times New Roman" panose="02020603050405020304" pitchFamily="18" charset="0"/>
                <a:cs typeface="Times New Roman" panose="02020603050405020304" pitchFamily="18" charset="0"/>
              </a:rPr>
              <a:t>Advantages</a:t>
            </a:r>
          </a:p>
          <a:p>
            <a:pPr marL="342900" lvl="0" indent="-342900" algn="just">
              <a:lnSpc>
                <a:spcPct val="120000"/>
              </a:lnSpc>
              <a:buFont typeface="Symbol" panose="05050102010706020507" pitchFamily="18" charset="2"/>
              <a:buChar char=""/>
            </a:pP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Drones are used in large-scale farming to spray water and pesticides because of their remote-control performance.</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lnSpc>
                <a:spcPct val="120000"/>
              </a:lnSpc>
              <a:buFont typeface="Symbol" panose="05050102010706020507" pitchFamily="18" charset="2"/>
              <a:buChar char=""/>
            </a:pP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Helps to monitor environmental data that helps in smart farming if mounted with camera.</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lnSpc>
                <a:spcPct val="120000"/>
              </a:lnSpc>
              <a:buFont typeface="Symbol" panose="05050102010706020507" pitchFamily="18" charset="2"/>
              <a:buChar char=""/>
            </a:pP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Helps farmers to inspect their fields quickly and effectively. </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lnSpc>
                <a:spcPct val="120000"/>
              </a:lnSpc>
              <a:spcAft>
                <a:spcPts val="800"/>
              </a:spcAft>
              <a:buFont typeface="Symbol" panose="05050102010706020507" pitchFamily="18" charset="2"/>
              <a:buChar char=""/>
            </a:pP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It is easy to use them with basic </a:t>
            </a:r>
            <a:r>
              <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training</a:t>
            </a:r>
            <a:r>
              <a:rPr lang="en-US" sz="1800" smtClea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IN" sz="1800" b="1"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en-IN" sz="18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813942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EE991C9-0FDF-4A26-9BFF-EA4C83FD473C}"/>
              </a:ext>
            </a:extLst>
          </p:cNvPr>
          <p:cNvSpPr>
            <a:spLocks noGrp="1"/>
          </p:cNvSpPr>
          <p:nvPr>
            <p:ph type="title"/>
          </p:nvPr>
        </p:nvSpPr>
        <p:spPr/>
        <p:txBody>
          <a:bodyPr/>
          <a:lstStyle/>
          <a:p>
            <a:r>
              <a:rPr lang="en-IN" sz="4000" u="sng" dirty="0">
                <a:latin typeface="Times New Roman" panose="02020603050405020304" pitchFamily="18" charset="0"/>
                <a:cs typeface="Times New Roman" panose="02020603050405020304" pitchFamily="18" charset="0"/>
              </a:rPr>
              <a:t>Final Result </a:t>
            </a:r>
            <a:r>
              <a:rPr lang="en-IN" sz="4000" dirty="0">
                <a:latin typeface="Times New Roman" panose="02020603050405020304" pitchFamily="18" charset="0"/>
                <a:cs typeface="Times New Roman" panose="02020603050405020304" pitchFamily="18" charset="0"/>
              </a:rPr>
              <a:t>(Ground Station)</a:t>
            </a:r>
          </a:p>
        </p:txBody>
      </p:sp>
      <p:pic>
        <p:nvPicPr>
          <p:cNvPr id="5" name="Content Placeholder 4">
            <a:extLst>
              <a:ext uri="{FF2B5EF4-FFF2-40B4-BE49-F238E27FC236}">
                <a16:creationId xmlns:a16="http://schemas.microsoft.com/office/drawing/2014/main" xmlns="" id="{99FA97A8-AC6E-46AE-AAE5-A60BAE535398}"/>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570302" y="2269784"/>
            <a:ext cx="5051395" cy="3595173"/>
          </a:xfrm>
        </p:spPr>
      </p:pic>
    </p:spTree>
    <p:extLst>
      <p:ext uri="{BB962C8B-B14F-4D97-AF65-F5344CB8AC3E}">
        <p14:creationId xmlns:p14="http://schemas.microsoft.com/office/powerpoint/2010/main" val="22501407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AC5FC9E-5429-4155-858C-3C5A32E4C104}"/>
              </a:ext>
            </a:extLst>
          </p:cNvPr>
          <p:cNvSpPr>
            <a:spLocks noGrp="1"/>
          </p:cNvSpPr>
          <p:nvPr>
            <p:ph type="title"/>
          </p:nvPr>
        </p:nvSpPr>
        <p:spPr>
          <a:xfrm>
            <a:off x="1142999" y="475736"/>
            <a:ext cx="9906000" cy="1382156"/>
          </a:xfrm>
        </p:spPr>
        <p:txBody>
          <a:bodyPr/>
          <a:lstStyle/>
          <a:p>
            <a:r>
              <a:rPr lang="en-IN" sz="4000" u="sng" dirty="0">
                <a:latin typeface="Times New Roman" panose="02020603050405020304" pitchFamily="18" charset="0"/>
                <a:cs typeface="Times New Roman" panose="02020603050405020304" pitchFamily="18" charset="0"/>
              </a:rPr>
              <a:t>Final Result </a:t>
            </a:r>
            <a:r>
              <a:rPr lang="en-IN" sz="4000" dirty="0">
                <a:latin typeface="Times New Roman" panose="02020603050405020304" pitchFamily="18" charset="0"/>
                <a:cs typeface="Times New Roman" panose="02020603050405020304" pitchFamily="18" charset="0"/>
              </a:rPr>
              <a:t>(WA-FER Agri Drone)</a:t>
            </a:r>
          </a:p>
        </p:txBody>
      </p:sp>
      <p:pic>
        <p:nvPicPr>
          <p:cNvPr id="5" name="Content Placeholder 4">
            <a:extLst>
              <a:ext uri="{FF2B5EF4-FFF2-40B4-BE49-F238E27FC236}">
                <a16:creationId xmlns:a16="http://schemas.microsoft.com/office/drawing/2014/main" xmlns="" id="{B4628A32-527A-41E7-B2A2-CBF3AF8CCBD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85719" y="2034489"/>
            <a:ext cx="6620561" cy="4024313"/>
          </a:xfrm>
        </p:spPr>
      </p:pic>
    </p:spTree>
    <p:extLst>
      <p:ext uri="{BB962C8B-B14F-4D97-AF65-F5344CB8AC3E}">
        <p14:creationId xmlns:p14="http://schemas.microsoft.com/office/powerpoint/2010/main" val="19481644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408A5DF-C4EA-461E-94F2-63969AA1EF94}"/>
              </a:ext>
            </a:extLst>
          </p:cNvPr>
          <p:cNvSpPr>
            <a:spLocks noGrp="1"/>
          </p:cNvSpPr>
          <p:nvPr>
            <p:ph type="ctrTitle"/>
          </p:nvPr>
        </p:nvSpPr>
        <p:spPr/>
        <p:txBody>
          <a:bodyPr/>
          <a:lstStyle/>
          <a:p>
            <a:r>
              <a:rPr lang="en-IN" dirty="0"/>
              <a:t>THANKYOU</a:t>
            </a:r>
          </a:p>
        </p:txBody>
      </p:sp>
    </p:spTree>
    <p:extLst>
      <p:ext uri="{BB962C8B-B14F-4D97-AF65-F5344CB8AC3E}">
        <p14:creationId xmlns:p14="http://schemas.microsoft.com/office/powerpoint/2010/main" val="830723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0D68709-A744-4FF6-98CB-5A0ECC5ADBD1}"/>
              </a:ext>
            </a:extLst>
          </p:cNvPr>
          <p:cNvSpPr>
            <a:spLocks noGrp="1"/>
          </p:cNvSpPr>
          <p:nvPr>
            <p:ph type="title"/>
          </p:nvPr>
        </p:nvSpPr>
        <p:spPr>
          <a:xfrm>
            <a:off x="1143000" y="533401"/>
            <a:ext cx="9906000" cy="1213021"/>
          </a:xfrm>
        </p:spPr>
        <p:txBody>
          <a:bodyPr/>
          <a:lstStyle/>
          <a:p>
            <a:r>
              <a:rPr lang="en-US" sz="3600" u="sng" dirty="0">
                <a:latin typeface="Times New Roman"/>
                <a:ea typeface="Microsoft YaHei"/>
                <a:cs typeface="Times New Roman"/>
              </a:rPr>
              <a:t>CONTENTS</a:t>
            </a:r>
          </a:p>
        </p:txBody>
      </p:sp>
      <p:sp>
        <p:nvSpPr>
          <p:cNvPr id="3" name="Content Placeholder 2">
            <a:extLst>
              <a:ext uri="{FF2B5EF4-FFF2-40B4-BE49-F238E27FC236}">
                <a16:creationId xmlns:a16="http://schemas.microsoft.com/office/drawing/2014/main" xmlns="" id="{EEE8F192-2E92-4063-9B09-17E9C0278A10}"/>
              </a:ext>
            </a:extLst>
          </p:cNvPr>
          <p:cNvSpPr>
            <a:spLocks noGrp="1"/>
          </p:cNvSpPr>
          <p:nvPr>
            <p:ph idx="1"/>
          </p:nvPr>
        </p:nvSpPr>
        <p:spPr>
          <a:xfrm>
            <a:off x="1143000" y="1684311"/>
            <a:ext cx="9906000" cy="4349667"/>
          </a:xfrm>
        </p:spPr>
        <p:txBody>
          <a:bodyPr lIns="109728" tIns="109728" rIns="109728" bIns="91440" anchor="t"/>
          <a:lstStyle/>
          <a:p>
            <a:r>
              <a:rPr lang="en-US" dirty="0">
                <a:latin typeface="Times New Roman"/>
                <a:ea typeface="Microsoft YaHei Light"/>
                <a:cs typeface="Times New Roman"/>
              </a:rPr>
              <a:t>Introduction</a:t>
            </a:r>
          </a:p>
          <a:p>
            <a:r>
              <a:rPr lang="en-US" dirty="0">
                <a:latin typeface="Times New Roman"/>
                <a:ea typeface="Microsoft YaHei Light"/>
                <a:cs typeface="Times New Roman"/>
              </a:rPr>
              <a:t>Hardware Components</a:t>
            </a:r>
          </a:p>
          <a:p>
            <a:r>
              <a:rPr lang="en-US" dirty="0">
                <a:latin typeface="Times New Roman"/>
                <a:ea typeface="Microsoft YaHei Light"/>
                <a:cs typeface="Times New Roman"/>
              </a:rPr>
              <a:t>Software Components</a:t>
            </a:r>
          </a:p>
          <a:p>
            <a:r>
              <a:rPr lang="en-US" dirty="0">
                <a:latin typeface="Times New Roman"/>
                <a:ea typeface="Microsoft YaHei Light"/>
                <a:cs typeface="Times New Roman"/>
              </a:rPr>
              <a:t>Flowchart Of Making</a:t>
            </a:r>
          </a:p>
          <a:p>
            <a:r>
              <a:rPr lang="en-US" dirty="0">
                <a:latin typeface="Times New Roman"/>
                <a:ea typeface="Microsoft YaHei Light"/>
                <a:cs typeface="Times New Roman"/>
              </a:rPr>
              <a:t>Ground Station</a:t>
            </a:r>
          </a:p>
          <a:p>
            <a:r>
              <a:rPr lang="en-US" dirty="0">
                <a:latin typeface="Times New Roman"/>
                <a:ea typeface="Microsoft YaHei Light"/>
                <a:cs typeface="Times New Roman"/>
              </a:rPr>
              <a:t>Circuit Diagram</a:t>
            </a:r>
          </a:p>
          <a:p>
            <a:r>
              <a:rPr lang="en-US" dirty="0">
                <a:latin typeface="Times New Roman"/>
                <a:ea typeface="Microsoft YaHei Light"/>
                <a:cs typeface="Times New Roman"/>
              </a:rPr>
              <a:t>Code</a:t>
            </a:r>
          </a:p>
          <a:p>
            <a:r>
              <a:rPr lang="en-US" dirty="0">
                <a:latin typeface="Times New Roman"/>
                <a:ea typeface="Microsoft YaHei Light"/>
                <a:cs typeface="Times New Roman"/>
              </a:rPr>
              <a:t>Advantages And Disadvantages</a:t>
            </a:r>
          </a:p>
          <a:p>
            <a:r>
              <a:rPr lang="en-US" dirty="0">
                <a:latin typeface="Times New Roman"/>
                <a:ea typeface="Microsoft YaHei Light"/>
                <a:cs typeface="Times New Roman"/>
              </a:rPr>
              <a:t>Final Result</a:t>
            </a:r>
          </a:p>
          <a:p>
            <a:endParaRPr lang="en-US" dirty="0">
              <a:latin typeface="Times New Roman"/>
              <a:ea typeface="Microsoft YaHei Light"/>
              <a:cs typeface="Times New Roman"/>
            </a:endParaRPr>
          </a:p>
          <a:p>
            <a:endParaRPr lang="en-US" dirty="0">
              <a:latin typeface="Times New Roman"/>
              <a:ea typeface="Microsoft YaHei Light"/>
              <a:cs typeface="Times New Roman"/>
            </a:endParaRPr>
          </a:p>
          <a:p>
            <a:endParaRPr lang="en-US" dirty="0">
              <a:latin typeface="Times New Roman"/>
              <a:ea typeface="Microsoft YaHei Light"/>
              <a:cs typeface="Times New Roman"/>
            </a:endParaRPr>
          </a:p>
        </p:txBody>
      </p:sp>
    </p:spTree>
    <p:extLst>
      <p:ext uri="{BB962C8B-B14F-4D97-AF65-F5344CB8AC3E}">
        <p14:creationId xmlns:p14="http://schemas.microsoft.com/office/powerpoint/2010/main" val="5168111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2D2A4D0-4590-46D0-BE56-6E80D3D18BC7}"/>
              </a:ext>
            </a:extLst>
          </p:cNvPr>
          <p:cNvSpPr>
            <a:spLocks noGrp="1"/>
          </p:cNvSpPr>
          <p:nvPr>
            <p:ph type="title"/>
          </p:nvPr>
        </p:nvSpPr>
        <p:spPr/>
        <p:txBody>
          <a:bodyPr/>
          <a:lstStyle/>
          <a:p>
            <a:r>
              <a:rPr lang="en-IN" sz="4000" dirty="0">
                <a:latin typeface="Times New Roman" panose="02020603050405020304" pitchFamily="18" charset="0"/>
                <a:cs typeface="Times New Roman" panose="02020603050405020304" pitchFamily="18" charset="0"/>
              </a:rPr>
              <a:t>Introduction</a:t>
            </a:r>
          </a:p>
        </p:txBody>
      </p:sp>
      <p:sp>
        <p:nvSpPr>
          <p:cNvPr id="3" name="Content Placeholder 2">
            <a:extLst>
              <a:ext uri="{FF2B5EF4-FFF2-40B4-BE49-F238E27FC236}">
                <a16:creationId xmlns:a16="http://schemas.microsoft.com/office/drawing/2014/main" xmlns="" id="{0473EF12-D4E9-48B9-8875-64714368B082}"/>
              </a:ext>
            </a:extLst>
          </p:cNvPr>
          <p:cNvSpPr>
            <a:spLocks noGrp="1"/>
          </p:cNvSpPr>
          <p:nvPr>
            <p:ph idx="1"/>
          </p:nvPr>
        </p:nvSpPr>
        <p:spPr>
          <a:xfrm>
            <a:off x="1143000" y="2034268"/>
            <a:ext cx="9906000" cy="4024424"/>
          </a:xfrm>
        </p:spPr>
        <p:txBody>
          <a:bodyPr/>
          <a:lstStyle/>
          <a:p>
            <a:r>
              <a:rPr lang="en-US" sz="1800" dirty="0">
                <a:solidFill>
                  <a:srgbClr val="000000"/>
                </a:solidFill>
                <a:effectLst/>
                <a:latin typeface="Times New Roman" panose="02020603050405020304" pitchFamily="18" charset="0"/>
                <a:ea typeface="Times New Roman" panose="02020603050405020304" pitchFamily="18" charset="0"/>
                <a:cs typeface="Mangal" panose="02040503050203030202" pitchFamily="18" charset="0"/>
              </a:rPr>
              <a:t>In India, Agriculture is a major sector of our economy but it is still very short western countries when it comes to adaptability the latest technology for better farm production. </a:t>
            </a:r>
          </a:p>
          <a:p>
            <a:r>
              <a:rPr lang="en-US" sz="1800" dirty="0">
                <a:solidFill>
                  <a:srgbClr val="000000"/>
                </a:solidFill>
                <a:effectLst/>
                <a:latin typeface="Times New Roman" panose="02020603050405020304" pitchFamily="18" charset="0"/>
                <a:ea typeface="Times New Roman" panose="02020603050405020304" pitchFamily="18" charset="0"/>
                <a:cs typeface="Mangal" panose="02040503050203030202" pitchFamily="18" charset="0"/>
              </a:rPr>
              <a:t>Farmers in developed countries have already begun using installed agricultural drones to improve the plant process treatment.</a:t>
            </a:r>
          </a:p>
          <a:p>
            <a:r>
              <a:rPr lang="en-US" sz="1800" dirty="0">
                <a:solidFill>
                  <a:srgbClr val="000000"/>
                </a:solidFill>
                <a:effectLst/>
                <a:latin typeface="Times New Roman" panose="02020603050405020304" pitchFamily="18" charset="0"/>
                <a:ea typeface="Times New Roman" panose="02020603050405020304" pitchFamily="18" charset="0"/>
                <a:cs typeface="Mangal" panose="02040503050203030202" pitchFamily="18" charset="0"/>
              </a:rPr>
              <a:t>The Hexa-copter, is basically a helicopter with 6 rotors instead of 2 used in a standard helicopter. Hexa-copters have gained great popularity in the field of Unmanned Autonomous Vehicle (UAV) research. " 1/6 weight so that we can use cheap engines.</a:t>
            </a:r>
          </a:p>
          <a:p>
            <a:r>
              <a:rPr lang="en-US" sz="1800" dirty="0">
                <a:solidFill>
                  <a:srgbClr val="000000"/>
                </a:solidFill>
                <a:effectLst/>
                <a:latin typeface="Times New Roman" panose="02020603050405020304" pitchFamily="18" charset="0"/>
                <a:ea typeface="Times New Roman" panose="02020603050405020304" pitchFamily="18" charset="0"/>
                <a:cs typeface="Mangal" panose="02040503050203030202" pitchFamily="18" charset="0"/>
              </a:rPr>
              <a:t> Also, Hexa-copter is easy to build and control and because of their size, they can carry a good amount of load from one place to another.</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p>
            <a:endParaRPr lang="en-IN" sz="1800" dirty="0">
              <a:effectLst/>
              <a:latin typeface="Calibri" panose="020F0502020204030204" pitchFamily="34" charset="0"/>
              <a:ea typeface="Calibri" panose="020F0502020204030204" pitchFamily="34" charset="0"/>
              <a:cs typeface="Mangal" panose="02040503050203030202" pitchFamily="18" charset="0"/>
            </a:endParaRPr>
          </a:p>
          <a:p>
            <a:endParaRPr lang="en-IN" dirty="0"/>
          </a:p>
        </p:txBody>
      </p:sp>
    </p:spTree>
    <p:extLst>
      <p:ext uri="{BB962C8B-B14F-4D97-AF65-F5344CB8AC3E}">
        <p14:creationId xmlns:p14="http://schemas.microsoft.com/office/powerpoint/2010/main" val="25995046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31F8918-21D8-4715-A23A-CEAEB1280178}"/>
              </a:ext>
            </a:extLst>
          </p:cNvPr>
          <p:cNvSpPr>
            <a:spLocks noGrp="1"/>
          </p:cNvSpPr>
          <p:nvPr>
            <p:ph type="title"/>
          </p:nvPr>
        </p:nvSpPr>
        <p:spPr/>
        <p:txBody>
          <a:bodyPr/>
          <a:lstStyle/>
          <a:p>
            <a:r>
              <a:rPr lang="en-IN" sz="4000" dirty="0">
                <a:latin typeface="Times New Roman" panose="02020603050405020304" pitchFamily="18" charset="0"/>
                <a:cs typeface="Times New Roman" panose="02020603050405020304" pitchFamily="18" charset="0"/>
              </a:rPr>
              <a:t>Hardware Components</a:t>
            </a:r>
          </a:p>
        </p:txBody>
      </p:sp>
      <p:sp>
        <p:nvSpPr>
          <p:cNvPr id="3" name="Content Placeholder 2">
            <a:extLst>
              <a:ext uri="{FF2B5EF4-FFF2-40B4-BE49-F238E27FC236}">
                <a16:creationId xmlns:a16="http://schemas.microsoft.com/office/drawing/2014/main" xmlns="" id="{F097CB6B-7780-440B-83D1-8C5ABCDF4D0D}"/>
              </a:ext>
            </a:extLst>
          </p:cNvPr>
          <p:cNvSpPr>
            <a:spLocks noGrp="1"/>
          </p:cNvSpPr>
          <p:nvPr>
            <p:ph idx="1"/>
          </p:nvPr>
        </p:nvSpPr>
        <p:spPr>
          <a:xfrm>
            <a:off x="1143000" y="2009553"/>
            <a:ext cx="9906000" cy="4638381"/>
          </a:xfrm>
        </p:spPr>
        <p:txBody>
          <a:bodyPr/>
          <a:lstStyle/>
          <a:p>
            <a:r>
              <a:rPr lang="en-IN" sz="1800" dirty="0">
                <a:latin typeface="Times New Roman" panose="02020603050405020304" pitchFamily="18" charset="0"/>
                <a:cs typeface="Times New Roman" panose="02020603050405020304" pitchFamily="18" charset="0"/>
              </a:rPr>
              <a:t>BLDC motors</a:t>
            </a:r>
          </a:p>
          <a:p>
            <a:r>
              <a:rPr lang="en-IN" sz="1800" dirty="0">
                <a:latin typeface="Times New Roman" panose="02020603050405020304" pitchFamily="18" charset="0"/>
                <a:cs typeface="Times New Roman" panose="02020603050405020304" pitchFamily="18" charset="0"/>
              </a:rPr>
              <a:t>ESC</a:t>
            </a:r>
          </a:p>
          <a:p>
            <a:r>
              <a:rPr lang="en-IN" sz="1800" dirty="0">
                <a:latin typeface="Times New Roman" panose="02020603050405020304" pitchFamily="18" charset="0"/>
                <a:cs typeface="Times New Roman" panose="02020603050405020304" pitchFamily="18" charset="0"/>
              </a:rPr>
              <a:t>Arduino Nano</a:t>
            </a:r>
          </a:p>
          <a:p>
            <a:r>
              <a:rPr lang="en-IN" sz="1800" dirty="0">
                <a:latin typeface="Times New Roman" panose="02020603050405020304" pitchFamily="18" charset="0"/>
                <a:cs typeface="Times New Roman" panose="02020603050405020304" pitchFamily="18" charset="0"/>
              </a:rPr>
              <a:t>L98N motor driver</a:t>
            </a:r>
          </a:p>
          <a:p>
            <a:r>
              <a:rPr lang="en-IN" sz="1800" dirty="0">
                <a:latin typeface="Times New Roman" panose="02020603050405020304" pitchFamily="18" charset="0"/>
                <a:cs typeface="Times New Roman" panose="02020603050405020304" pitchFamily="18" charset="0"/>
              </a:rPr>
              <a:t>Connecting Wires</a:t>
            </a:r>
          </a:p>
          <a:p>
            <a:r>
              <a:rPr lang="en-IN" sz="1800" dirty="0">
                <a:latin typeface="Times New Roman" panose="02020603050405020304" pitchFamily="18" charset="0"/>
                <a:cs typeface="Times New Roman" panose="02020603050405020304" pitchFamily="18" charset="0"/>
              </a:rPr>
              <a:t>KK 2.1.5 Flight Controller</a:t>
            </a:r>
          </a:p>
          <a:p>
            <a:r>
              <a:rPr lang="en-IN" sz="1800" dirty="0">
                <a:latin typeface="Times New Roman" panose="02020603050405020304" pitchFamily="18" charset="0"/>
                <a:cs typeface="Times New Roman" panose="02020603050405020304" pitchFamily="18" charset="0"/>
              </a:rPr>
              <a:t>Transmitter And Receiver</a:t>
            </a:r>
          </a:p>
          <a:p>
            <a:r>
              <a:rPr lang="en-IN" sz="1800" dirty="0">
                <a:latin typeface="Times New Roman" panose="02020603050405020304" pitchFamily="18" charset="0"/>
                <a:cs typeface="Times New Roman" panose="02020603050405020304" pitchFamily="18" charset="0"/>
              </a:rPr>
              <a:t>Li-Po Battery/ 9V Battery</a:t>
            </a:r>
          </a:p>
          <a:p>
            <a:r>
              <a:rPr lang="en-IN" sz="1800" dirty="0">
                <a:latin typeface="Times New Roman" panose="02020603050405020304" pitchFamily="18" charset="0"/>
                <a:cs typeface="Times New Roman" panose="02020603050405020304" pitchFamily="18" charset="0"/>
              </a:rPr>
              <a:t>Breadboard</a:t>
            </a:r>
          </a:p>
          <a:p>
            <a:r>
              <a:rPr lang="en-IN" sz="1800" dirty="0">
                <a:latin typeface="Times New Roman" panose="02020603050405020304" pitchFamily="18" charset="0"/>
                <a:cs typeface="Times New Roman" panose="02020603050405020304" pitchFamily="18" charset="0"/>
              </a:rPr>
              <a:t>Buzzer/LED</a:t>
            </a:r>
          </a:p>
          <a:p>
            <a:r>
              <a:rPr lang="en-IN" sz="1800" dirty="0">
                <a:latin typeface="Times New Roman" panose="02020603050405020304" pitchFamily="18" charset="0"/>
                <a:cs typeface="Times New Roman" panose="02020603050405020304" pitchFamily="18" charset="0"/>
              </a:rPr>
              <a:t>Arduino Uno</a:t>
            </a:r>
          </a:p>
        </p:txBody>
      </p:sp>
      <p:pic>
        <p:nvPicPr>
          <p:cNvPr id="4" name="Picture 3">
            <a:extLst>
              <a:ext uri="{FF2B5EF4-FFF2-40B4-BE49-F238E27FC236}">
                <a16:creationId xmlns:a16="http://schemas.microsoft.com/office/drawing/2014/main" xmlns="" id="{75514A33-5051-48AC-B267-405BA334D1DD}"/>
              </a:ext>
            </a:extLst>
          </p:cNvPr>
          <p:cNvPicPr>
            <a:picLocks noChangeAspect="1"/>
          </p:cNvPicPr>
          <p:nvPr/>
        </p:nvPicPr>
        <p:blipFill>
          <a:blip r:embed="rId2"/>
          <a:stretch>
            <a:fillRect/>
          </a:stretch>
        </p:blipFill>
        <p:spPr>
          <a:xfrm>
            <a:off x="4655515" y="1896523"/>
            <a:ext cx="1544769" cy="1201200"/>
          </a:xfrm>
          <a:prstGeom prst="rect">
            <a:avLst/>
          </a:prstGeom>
        </p:spPr>
      </p:pic>
      <p:pic>
        <p:nvPicPr>
          <p:cNvPr id="5" name="Picture 4">
            <a:extLst>
              <a:ext uri="{FF2B5EF4-FFF2-40B4-BE49-F238E27FC236}">
                <a16:creationId xmlns:a16="http://schemas.microsoft.com/office/drawing/2014/main" xmlns="" id="{9E45DE09-15D5-4C47-A601-3BD8943E1CF3}"/>
              </a:ext>
            </a:extLst>
          </p:cNvPr>
          <p:cNvPicPr>
            <a:picLocks noChangeAspect="1"/>
          </p:cNvPicPr>
          <p:nvPr/>
        </p:nvPicPr>
        <p:blipFill>
          <a:blip r:embed="rId3"/>
          <a:stretch>
            <a:fillRect/>
          </a:stretch>
        </p:blipFill>
        <p:spPr>
          <a:xfrm>
            <a:off x="9267856" y="4976884"/>
            <a:ext cx="1535696" cy="1193118"/>
          </a:xfrm>
          <a:prstGeom prst="rect">
            <a:avLst/>
          </a:prstGeom>
        </p:spPr>
      </p:pic>
      <p:pic>
        <p:nvPicPr>
          <p:cNvPr id="6" name="Picture 5">
            <a:extLst>
              <a:ext uri="{FF2B5EF4-FFF2-40B4-BE49-F238E27FC236}">
                <a16:creationId xmlns:a16="http://schemas.microsoft.com/office/drawing/2014/main" xmlns="" id="{DE64D610-E748-4611-BB7E-84AB1FC5320D}"/>
              </a:ext>
            </a:extLst>
          </p:cNvPr>
          <p:cNvPicPr>
            <a:picLocks noChangeAspect="1"/>
          </p:cNvPicPr>
          <p:nvPr/>
        </p:nvPicPr>
        <p:blipFill>
          <a:blip r:embed="rId4"/>
          <a:stretch>
            <a:fillRect/>
          </a:stretch>
        </p:blipFill>
        <p:spPr>
          <a:xfrm>
            <a:off x="9267856" y="1828674"/>
            <a:ext cx="1633429" cy="1269049"/>
          </a:xfrm>
          <a:prstGeom prst="rect">
            <a:avLst/>
          </a:prstGeom>
        </p:spPr>
      </p:pic>
      <p:pic>
        <p:nvPicPr>
          <p:cNvPr id="7" name="Picture 6">
            <a:extLst>
              <a:ext uri="{FF2B5EF4-FFF2-40B4-BE49-F238E27FC236}">
                <a16:creationId xmlns:a16="http://schemas.microsoft.com/office/drawing/2014/main" xmlns="" id="{4B874469-FCCE-4AC7-BAA0-8664FFF7C835}"/>
              </a:ext>
            </a:extLst>
          </p:cNvPr>
          <p:cNvPicPr>
            <a:picLocks noChangeAspect="1"/>
          </p:cNvPicPr>
          <p:nvPr/>
        </p:nvPicPr>
        <p:blipFill>
          <a:blip r:embed="rId5"/>
          <a:stretch>
            <a:fillRect/>
          </a:stretch>
        </p:blipFill>
        <p:spPr>
          <a:xfrm>
            <a:off x="6200284" y="3278679"/>
            <a:ext cx="1779012" cy="1382156"/>
          </a:xfrm>
          <a:prstGeom prst="rect">
            <a:avLst/>
          </a:prstGeom>
        </p:spPr>
      </p:pic>
      <p:pic>
        <p:nvPicPr>
          <p:cNvPr id="8" name="Picture 7">
            <a:extLst>
              <a:ext uri="{FF2B5EF4-FFF2-40B4-BE49-F238E27FC236}">
                <a16:creationId xmlns:a16="http://schemas.microsoft.com/office/drawing/2014/main" xmlns="" id="{5D69B728-FF92-42B0-87CF-AAB798C81D02}"/>
              </a:ext>
            </a:extLst>
          </p:cNvPr>
          <p:cNvPicPr>
            <a:picLocks noChangeAspect="1"/>
          </p:cNvPicPr>
          <p:nvPr/>
        </p:nvPicPr>
        <p:blipFill>
          <a:blip r:embed="rId6"/>
          <a:stretch>
            <a:fillRect/>
          </a:stretch>
        </p:blipFill>
        <p:spPr>
          <a:xfrm>
            <a:off x="4655515" y="4976884"/>
            <a:ext cx="1734683" cy="1347715"/>
          </a:xfrm>
          <a:prstGeom prst="rect">
            <a:avLst/>
          </a:prstGeom>
        </p:spPr>
      </p:pic>
      <p:pic>
        <p:nvPicPr>
          <p:cNvPr id="9" name="Picture 8">
            <a:extLst>
              <a:ext uri="{FF2B5EF4-FFF2-40B4-BE49-F238E27FC236}">
                <a16:creationId xmlns:a16="http://schemas.microsoft.com/office/drawing/2014/main" xmlns="" id="{A66034D6-B391-4D3D-9CA7-AAF1674A6FD5}"/>
              </a:ext>
            </a:extLst>
          </p:cNvPr>
          <p:cNvPicPr>
            <a:picLocks noChangeAspect="1"/>
          </p:cNvPicPr>
          <p:nvPr/>
        </p:nvPicPr>
        <p:blipFill>
          <a:blip r:embed="rId7"/>
          <a:stretch>
            <a:fillRect/>
          </a:stretch>
        </p:blipFill>
        <p:spPr>
          <a:xfrm>
            <a:off x="7979296" y="3278679"/>
            <a:ext cx="1779014" cy="1382157"/>
          </a:xfrm>
          <a:prstGeom prst="rect">
            <a:avLst/>
          </a:prstGeom>
        </p:spPr>
      </p:pic>
    </p:spTree>
    <p:extLst>
      <p:ext uri="{BB962C8B-B14F-4D97-AF65-F5344CB8AC3E}">
        <p14:creationId xmlns:p14="http://schemas.microsoft.com/office/powerpoint/2010/main" val="11275154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1CF7CEC-0F69-4941-87F4-82FC594C8C5F}"/>
              </a:ext>
            </a:extLst>
          </p:cNvPr>
          <p:cNvSpPr>
            <a:spLocks noGrp="1"/>
          </p:cNvSpPr>
          <p:nvPr>
            <p:ph type="title"/>
          </p:nvPr>
        </p:nvSpPr>
        <p:spPr/>
        <p:txBody>
          <a:bodyPr/>
          <a:lstStyle/>
          <a:p>
            <a:r>
              <a:rPr lang="en-IN" sz="4000" dirty="0">
                <a:latin typeface="Times New Roman" panose="02020603050405020304" pitchFamily="18" charset="0"/>
                <a:cs typeface="Times New Roman" panose="02020603050405020304" pitchFamily="18" charset="0"/>
              </a:rPr>
              <a:t>Software Components</a:t>
            </a:r>
          </a:p>
        </p:txBody>
      </p:sp>
      <p:sp>
        <p:nvSpPr>
          <p:cNvPr id="3" name="Content Placeholder 2">
            <a:extLst>
              <a:ext uri="{FF2B5EF4-FFF2-40B4-BE49-F238E27FC236}">
                <a16:creationId xmlns:a16="http://schemas.microsoft.com/office/drawing/2014/main" xmlns="" id="{E36ED5DA-FACE-40B7-828C-8E6CD89F6829}"/>
              </a:ext>
            </a:extLst>
          </p:cNvPr>
          <p:cNvSpPr>
            <a:spLocks noGrp="1"/>
          </p:cNvSpPr>
          <p:nvPr>
            <p:ph idx="1"/>
          </p:nvPr>
        </p:nvSpPr>
        <p:spPr>
          <a:xfrm>
            <a:off x="1143000" y="2017792"/>
            <a:ext cx="9906000" cy="4696046"/>
          </a:xfrm>
        </p:spPr>
        <p:txBody>
          <a:bodyPr/>
          <a:lstStyle/>
          <a:p>
            <a:r>
              <a:rPr lang="en-IN" sz="1800" dirty="0">
                <a:latin typeface="Times New Roman" panose="02020603050405020304" pitchFamily="18" charset="0"/>
                <a:cs typeface="Times New Roman" panose="02020603050405020304" pitchFamily="18" charset="0"/>
              </a:rPr>
              <a:t>Arduino IDE</a:t>
            </a:r>
          </a:p>
          <a:p>
            <a:endParaRPr lang="en-IN" sz="1800" dirty="0">
              <a:latin typeface="Times New Roman" panose="02020603050405020304" pitchFamily="18" charset="0"/>
              <a:cs typeface="Times New Roman" panose="02020603050405020304" pitchFamily="18" charset="0"/>
            </a:endParaRPr>
          </a:p>
          <a:p>
            <a:endParaRPr lang="en-IN" sz="1800" dirty="0">
              <a:latin typeface="Times New Roman" panose="02020603050405020304" pitchFamily="18" charset="0"/>
              <a:cs typeface="Times New Roman" panose="02020603050405020304" pitchFamily="18" charset="0"/>
            </a:endParaRPr>
          </a:p>
          <a:p>
            <a:endParaRPr lang="en-IN" sz="1800" dirty="0">
              <a:latin typeface="Times New Roman" panose="02020603050405020304" pitchFamily="18" charset="0"/>
              <a:cs typeface="Times New Roman" panose="02020603050405020304" pitchFamily="18" charset="0"/>
            </a:endParaRPr>
          </a:p>
          <a:p>
            <a:endParaRPr lang="en-IN" sz="1800" dirty="0">
              <a:latin typeface="Times New Roman" panose="02020603050405020304" pitchFamily="18" charset="0"/>
              <a:cs typeface="Times New Roman" panose="02020603050405020304" pitchFamily="18" charset="0"/>
            </a:endParaRPr>
          </a:p>
          <a:p>
            <a:endParaRPr lang="en-IN" sz="1800" dirty="0">
              <a:latin typeface="Times New Roman" panose="02020603050405020304" pitchFamily="18" charset="0"/>
              <a:cs typeface="Times New Roman" panose="02020603050405020304" pitchFamily="18" charset="0"/>
            </a:endParaRPr>
          </a:p>
          <a:p>
            <a:endParaRPr lang="en-IN" sz="1800" dirty="0">
              <a:latin typeface="Times New Roman" panose="02020603050405020304" pitchFamily="18" charset="0"/>
              <a:cs typeface="Times New Roman" panose="02020603050405020304" pitchFamily="18" charset="0"/>
            </a:endParaRPr>
          </a:p>
          <a:p>
            <a:r>
              <a:rPr lang="en-IN" sz="1800" dirty="0">
                <a:latin typeface="Times New Roman" panose="02020603050405020304" pitchFamily="18" charset="0"/>
                <a:cs typeface="Times New Roman" panose="02020603050405020304" pitchFamily="18" charset="0"/>
              </a:rPr>
              <a:t>Fritzing Software</a:t>
            </a:r>
          </a:p>
          <a:p>
            <a:endParaRPr lang="en-IN" sz="18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xmlns="" id="{74275073-A7A9-4EE3-BB99-9A2A4E229436}"/>
              </a:ext>
            </a:extLst>
          </p:cNvPr>
          <p:cNvPicPr>
            <a:picLocks noChangeAspect="1"/>
          </p:cNvPicPr>
          <p:nvPr/>
        </p:nvPicPr>
        <p:blipFill>
          <a:blip r:embed="rId2"/>
          <a:stretch>
            <a:fillRect/>
          </a:stretch>
        </p:blipFill>
        <p:spPr>
          <a:xfrm>
            <a:off x="4783229" y="2017792"/>
            <a:ext cx="2936472" cy="1851693"/>
          </a:xfrm>
          <a:prstGeom prst="rect">
            <a:avLst/>
          </a:prstGeom>
        </p:spPr>
      </p:pic>
      <p:pic>
        <p:nvPicPr>
          <p:cNvPr id="5" name="Picture 4">
            <a:extLst>
              <a:ext uri="{FF2B5EF4-FFF2-40B4-BE49-F238E27FC236}">
                <a16:creationId xmlns:a16="http://schemas.microsoft.com/office/drawing/2014/main" xmlns="" id="{302A2D9D-D998-4783-8A3F-F7E5634B47E4}"/>
              </a:ext>
            </a:extLst>
          </p:cNvPr>
          <p:cNvPicPr>
            <a:picLocks noChangeAspect="1"/>
          </p:cNvPicPr>
          <p:nvPr/>
        </p:nvPicPr>
        <p:blipFill>
          <a:blip r:embed="rId3"/>
          <a:stretch>
            <a:fillRect/>
          </a:stretch>
        </p:blipFill>
        <p:spPr>
          <a:xfrm>
            <a:off x="4783229" y="4957225"/>
            <a:ext cx="2936472" cy="1756613"/>
          </a:xfrm>
          <a:prstGeom prst="rect">
            <a:avLst/>
          </a:prstGeom>
        </p:spPr>
      </p:pic>
    </p:spTree>
    <p:extLst>
      <p:ext uri="{BB962C8B-B14F-4D97-AF65-F5344CB8AC3E}">
        <p14:creationId xmlns:p14="http://schemas.microsoft.com/office/powerpoint/2010/main" val="31855199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D33A10A-E7EB-46E7-B473-9B85EB9A2F5B}"/>
              </a:ext>
            </a:extLst>
          </p:cNvPr>
          <p:cNvSpPr>
            <a:spLocks noGrp="1"/>
          </p:cNvSpPr>
          <p:nvPr>
            <p:ph type="title"/>
          </p:nvPr>
        </p:nvSpPr>
        <p:spPr/>
        <p:txBody>
          <a:bodyPr/>
          <a:lstStyle/>
          <a:p>
            <a:r>
              <a:rPr lang="en-IN" sz="4000" dirty="0">
                <a:latin typeface="Times New Roman" panose="02020603050405020304" pitchFamily="18" charset="0"/>
                <a:cs typeface="Times New Roman" panose="02020603050405020304" pitchFamily="18" charset="0"/>
              </a:rPr>
              <a:t>Ground Station</a:t>
            </a:r>
          </a:p>
        </p:txBody>
      </p:sp>
      <p:sp>
        <p:nvSpPr>
          <p:cNvPr id="3" name="Content Placeholder 2">
            <a:extLst>
              <a:ext uri="{FF2B5EF4-FFF2-40B4-BE49-F238E27FC236}">
                <a16:creationId xmlns:a16="http://schemas.microsoft.com/office/drawing/2014/main" xmlns="" id="{6C68F358-65A2-49D6-AFF6-49BA72CC1A7C}"/>
              </a:ext>
            </a:extLst>
          </p:cNvPr>
          <p:cNvSpPr>
            <a:spLocks noGrp="1"/>
          </p:cNvSpPr>
          <p:nvPr>
            <p:ph idx="1"/>
          </p:nvPr>
        </p:nvSpPr>
        <p:spPr/>
        <p:txBody>
          <a:bodyPr/>
          <a:lstStyle/>
          <a:p>
            <a:r>
              <a:rPr lang="en-US" sz="1800" dirty="0">
                <a:solidFill>
                  <a:srgbClr val="000000"/>
                </a:solidFill>
                <a:effectLst/>
                <a:latin typeface="Times New Roman" panose="02020603050405020304" pitchFamily="18" charset="0"/>
                <a:ea typeface="Times New Roman" panose="02020603050405020304" pitchFamily="18" charset="0"/>
                <a:cs typeface="Mangal" panose="02040503050203030202" pitchFamily="18" charset="0"/>
              </a:rPr>
              <a:t>The Ground station consists of Arduino board, moisture sensor, LED, buzzer and a battery or power source. The moisture sensor, LED and buzzer will be connected to the Arduino board with the help of connecting wires.</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p>
            <a:pPr marL="0" indent="0">
              <a:buNone/>
            </a:pPr>
            <a:endParaRPr lang="en-US" sz="1800" dirty="0">
              <a:effectLst/>
              <a:latin typeface="Times New Roman" panose="02020603050405020304" pitchFamily="18" charset="0"/>
              <a:ea typeface="Times New Roman" panose="02020603050405020304" pitchFamily="18" charset="0"/>
            </a:endParaRPr>
          </a:p>
          <a:p>
            <a:endParaRPr lang="en-US" sz="1800" dirty="0">
              <a:latin typeface="Times New Roman" panose="02020603050405020304" pitchFamily="18" charset="0"/>
              <a:ea typeface="Times New Roman" panose="02020603050405020304" pitchFamily="18" charset="0"/>
            </a:endParaRPr>
          </a:p>
          <a:p>
            <a:pPr marL="0" indent="0">
              <a:buNone/>
            </a:pPr>
            <a:r>
              <a:rPr lang="en-US" sz="1800" b="1" u="sng" dirty="0">
                <a:effectLst/>
                <a:latin typeface="Times New Roman" panose="02020603050405020304" pitchFamily="18" charset="0"/>
                <a:ea typeface="Times New Roman" panose="02020603050405020304" pitchFamily="18" charset="0"/>
              </a:rPr>
              <a:t>Construction</a:t>
            </a:r>
          </a:p>
          <a:p>
            <a:endParaRPr lang="en-US" sz="1800" dirty="0">
              <a:effectLst/>
              <a:latin typeface="Times New Roman" panose="02020603050405020304" pitchFamily="18" charset="0"/>
              <a:ea typeface="Times New Roman" panose="02020603050405020304" pitchFamily="18" charset="0"/>
            </a:endParaRPr>
          </a:p>
          <a:p>
            <a:r>
              <a:rPr lang="en-US" sz="1800" dirty="0">
                <a:effectLst/>
                <a:latin typeface="Times New Roman" panose="02020603050405020304" pitchFamily="18" charset="0"/>
                <a:ea typeface="Times New Roman" panose="02020603050405020304" pitchFamily="18" charset="0"/>
              </a:rPr>
              <a:t>LED positive is connected to pin 13 of the Arduino and the negative to the ground. Buzzer positive is connected to the pin 12 of the Arduino and negative to the ground. </a:t>
            </a:r>
          </a:p>
          <a:p>
            <a:r>
              <a:rPr lang="en-US" sz="1800" dirty="0">
                <a:effectLst/>
                <a:latin typeface="Times New Roman" panose="02020603050405020304" pitchFamily="18" charset="0"/>
                <a:ea typeface="Times New Roman" panose="02020603050405020304" pitchFamily="18" charset="0"/>
              </a:rPr>
              <a:t>Output of moisture sensor is connected to the Analog pin A0 of the Arduino and </a:t>
            </a:r>
            <a:r>
              <a:rPr lang="en-US" sz="1800" dirty="0" err="1">
                <a:effectLst/>
                <a:latin typeface="Times New Roman" panose="02020603050405020304" pitchFamily="18" charset="0"/>
                <a:ea typeface="Times New Roman" panose="02020603050405020304" pitchFamily="18" charset="0"/>
              </a:rPr>
              <a:t>Vcc</a:t>
            </a:r>
            <a:r>
              <a:rPr lang="en-US" sz="1800" dirty="0">
                <a:effectLst/>
                <a:latin typeface="Times New Roman" panose="02020603050405020304" pitchFamily="18" charset="0"/>
                <a:ea typeface="Times New Roman" panose="02020603050405020304" pitchFamily="18" charset="0"/>
              </a:rPr>
              <a:t> is connected to 5v pin of the Arduino, and ground to the ground of Arduino. The Arduino is powered by a 9v battery</a:t>
            </a:r>
            <a:endParaRPr lang="en-IN" dirty="0"/>
          </a:p>
        </p:txBody>
      </p:sp>
    </p:spTree>
    <p:extLst>
      <p:ext uri="{BB962C8B-B14F-4D97-AF65-F5344CB8AC3E}">
        <p14:creationId xmlns:p14="http://schemas.microsoft.com/office/powerpoint/2010/main" val="24980371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60FE937-0CEC-4ECC-9F31-03F23B67E275}"/>
              </a:ext>
            </a:extLst>
          </p:cNvPr>
          <p:cNvSpPr>
            <a:spLocks noGrp="1"/>
          </p:cNvSpPr>
          <p:nvPr>
            <p:ph type="title"/>
          </p:nvPr>
        </p:nvSpPr>
        <p:spPr/>
        <p:txBody>
          <a:bodyPr/>
          <a:lstStyle/>
          <a:p>
            <a:r>
              <a:rPr lang="en-IN" sz="4000" dirty="0">
                <a:latin typeface="Times New Roman" panose="02020603050405020304" pitchFamily="18" charset="0"/>
                <a:cs typeface="Times New Roman" panose="02020603050405020304" pitchFamily="18" charset="0"/>
              </a:rPr>
              <a:t>Circuit Diagram</a:t>
            </a:r>
          </a:p>
        </p:txBody>
      </p:sp>
      <p:pic>
        <p:nvPicPr>
          <p:cNvPr id="4" name="Content Placeholder 3">
            <a:extLst>
              <a:ext uri="{FF2B5EF4-FFF2-40B4-BE49-F238E27FC236}">
                <a16:creationId xmlns:a16="http://schemas.microsoft.com/office/drawing/2014/main" xmlns="" id="{B6048043-D870-4AA7-833D-CAFEDEE12B61}"/>
              </a:ext>
            </a:extLst>
          </p:cNvPr>
          <p:cNvPicPr>
            <a:picLocks noGrp="1" noChangeAspect="1"/>
          </p:cNvPicPr>
          <p:nvPr>
            <p:ph idx="1"/>
          </p:nvPr>
        </p:nvPicPr>
        <p:blipFill>
          <a:blip r:embed="rId2"/>
          <a:stretch>
            <a:fillRect/>
          </a:stretch>
        </p:blipFill>
        <p:spPr>
          <a:xfrm>
            <a:off x="2865623" y="1915557"/>
            <a:ext cx="6682032" cy="3884902"/>
          </a:xfrm>
          <a:prstGeom prst="rect">
            <a:avLst/>
          </a:prstGeom>
        </p:spPr>
      </p:pic>
    </p:spTree>
    <p:extLst>
      <p:ext uri="{BB962C8B-B14F-4D97-AF65-F5344CB8AC3E}">
        <p14:creationId xmlns:p14="http://schemas.microsoft.com/office/powerpoint/2010/main" val="8660350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D313696-CF64-41C4-A8FD-4ABF5E8CB790}"/>
              </a:ext>
            </a:extLst>
          </p:cNvPr>
          <p:cNvSpPr>
            <a:spLocks noGrp="1"/>
          </p:cNvSpPr>
          <p:nvPr>
            <p:ph type="title"/>
          </p:nvPr>
        </p:nvSpPr>
        <p:spPr>
          <a:xfrm>
            <a:off x="1143000" y="564293"/>
            <a:ext cx="9906000" cy="959707"/>
          </a:xfrm>
        </p:spPr>
        <p:txBody>
          <a:bodyPr/>
          <a:lstStyle/>
          <a:p>
            <a:r>
              <a:rPr lang="en-IN" sz="4000" dirty="0">
                <a:latin typeface="Times New Roman" panose="02020603050405020304" pitchFamily="18" charset="0"/>
                <a:cs typeface="Times New Roman" panose="02020603050405020304" pitchFamily="18" charset="0"/>
              </a:rPr>
              <a:t>Code</a:t>
            </a:r>
          </a:p>
        </p:txBody>
      </p:sp>
      <p:sp>
        <p:nvSpPr>
          <p:cNvPr id="3" name="Content Placeholder 2">
            <a:extLst>
              <a:ext uri="{FF2B5EF4-FFF2-40B4-BE49-F238E27FC236}">
                <a16:creationId xmlns:a16="http://schemas.microsoft.com/office/drawing/2014/main" xmlns="" id="{083227C3-859A-44C8-A140-0A167A8926D2}"/>
              </a:ext>
            </a:extLst>
          </p:cNvPr>
          <p:cNvSpPr>
            <a:spLocks noGrp="1"/>
          </p:cNvSpPr>
          <p:nvPr>
            <p:ph idx="1"/>
          </p:nvPr>
        </p:nvSpPr>
        <p:spPr>
          <a:xfrm>
            <a:off x="1143000" y="1688278"/>
            <a:ext cx="9906000" cy="5050274"/>
          </a:xfrm>
        </p:spPr>
        <p:txBody>
          <a:bodyPr/>
          <a:lstStyle/>
          <a:p>
            <a:pPr marL="0" indent="0" algn="just">
              <a:lnSpc>
                <a:spcPct val="120000"/>
              </a:lnSpc>
              <a:spcAft>
                <a:spcPts val="800"/>
              </a:spcAft>
              <a:buNone/>
            </a:pP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void setup ()</a:t>
            </a:r>
            <a:r>
              <a:rPr lang="en-IN" sz="18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indent="0" algn="just">
              <a:lnSpc>
                <a:spcPct val="120000"/>
              </a:lnSpc>
              <a:spcAft>
                <a:spcPts val="800"/>
              </a:spcAft>
              <a:buNone/>
            </a:pP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Serial.begin</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(9600);                                        </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indent="0" algn="just">
              <a:lnSpc>
                <a:spcPct val="120000"/>
              </a:lnSpc>
              <a:spcAft>
                <a:spcPts val="800"/>
              </a:spcAft>
              <a:buNone/>
            </a:pP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pinMode</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(A0, INPUT);</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indent="0" algn="just">
              <a:lnSpc>
                <a:spcPct val="120000"/>
              </a:lnSpc>
              <a:spcAft>
                <a:spcPts val="800"/>
              </a:spcAft>
              <a:buNone/>
            </a:pP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pinMode</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(13, OUTPUT);</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indent="0" algn="just">
              <a:lnSpc>
                <a:spcPct val="120000"/>
              </a:lnSpc>
              <a:spcAft>
                <a:spcPts val="800"/>
              </a:spcAft>
              <a:buNone/>
            </a:pP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pinMode</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(12, OUTPUT);</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indent="0" algn="just">
              <a:lnSpc>
                <a:spcPct val="120000"/>
              </a:lnSpc>
              <a:spcAft>
                <a:spcPts val="800"/>
              </a:spcAft>
              <a:buNone/>
            </a:pP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indent="0" algn="just">
              <a:lnSpc>
                <a:spcPct val="120000"/>
              </a:lnSpc>
              <a:spcAft>
                <a:spcPts val="800"/>
              </a:spcAft>
              <a:buNone/>
            </a:pP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void loop ()</a:t>
            </a:r>
            <a:r>
              <a:rPr lang="en-IN" sz="18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indent="0" algn="just">
              <a:lnSpc>
                <a:spcPct val="120000"/>
              </a:lnSpc>
              <a:spcAft>
                <a:spcPts val="800"/>
              </a:spcAft>
              <a:buNone/>
            </a:pP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int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val</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analogRead</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(A0);</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indent="0" algn="just">
              <a:lnSpc>
                <a:spcPct val="120000"/>
              </a:lnSpc>
              <a:spcAft>
                <a:spcPts val="800"/>
              </a:spcAft>
              <a:buNone/>
            </a:pP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Serial.println</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val</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indent="0" algn="just">
              <a:lnSpc>
                <a:spcPct val="120000"/>
              </a:lnSpc>
              <a:spcAft>
                <a:spcPts val="800"/>
              </a:spcAft>
              <a:buNone/>
            </a:pP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796755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F636083-FBF1-47B2-AFE4-1EA7B1A46921}"/>
              </a:ext>
            </a:extLst>
          </p:cNvPr>
          <p:cNvSpPr>
            <a:spLocks noGrp="1"/>
          </p:cNvSpPr>
          <p:nvPr>
            <p:ph type="title"/>
          </p:nvPr>
        </p:nvSpPr>
        <p:spPr>
          <a:xfrm>
            <a:off x="1143000" y="338890"/>
            <a:ext cx="9906000" cy="1382156"/>
          </a:xfrm>
        </p:spPr>
        <p:txBody>
          <a:bodyPr/>
          <a:lstStyle/>
          <a:p>
            <a:r>
              <a:rPr lang="en-IN" sz="4000" dirty="0">
                <a:latin typeface="Times New Roman" panose="02020603050405020304" pitchFamily="18" charset="0"/>
                <a:cs typeface="Times New Roman" panose="02020603050405020304" pitchFamily="18" charset="0"/>
              </a:rPr>
              <a:t>Code Continue</a:t>
            </a:r>
          </a:p>
        </p:txBody>
      </p:sp>
      <p:sp>
        <p:nvSpPr>
          <p:cNvPr id="3" name="Content Placeholder 2">
            <a:extLst>
              <a:ext uri="{FF2B5EF4-FFF2-40B4-BE49-F238E27FC236}">
                <a16:creationId xmlns:a16="http://schemas.microsoft.com/office/drawing/2014/main" xmlns="" id="{C244D985-6DCE-4CEF-A3F0-D224A3B1B673}"/>
              </a:ext>
            </a:extLst>
          </p:cNvPr>
          <p:cNvSpPr>
            <a:spLocks noGrp="1"/>
          </p:cNvSpPr>
          <p:nvPr>
            <p:ph idx="1"/>
          </p:nvPr>
        </p:nvSpPr>
        <p:spPr>
          <a:xfrm>
            <a:off x="1143000" y="1803608"/>
            <a:ext cx="9906000" cy="4024424"/>
          </a:xfrm>
        </p:spPr>
        <p:txBody>
          <a:bodyPr/>
          <a:lstStyle/>
          <a:p>
            <a:pPr marL="0" indent="0" algn="just">
              <a:lnSpc>
                <a:spcPct val="120000"/>
              </a:lnSpc>
              <a:spcAft>
                <a:spcPts val="800"/>
              </a:spcAft>
              <a:buNone/>
            </a:pP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if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val</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&lt; 800)</a:t>
            </a:r>
            <a:r>
              <a:rPr lang="en-IN" sz="18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indent="0" algn="just">
              <a:lnSpc>
                <a:spcPct val="120000"/>
              </a:lnSpc>
              <a:spcAft>
                <a:spcPts val="800"/>
              </a:spcAft>
              <a:buNone/>
            </a:pP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digitalWrite</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(12, HIGH);</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indent="0" algn="just">
              <a:lnSpc>
                <a:spcPct val="120000"/>
              </a:lnSpc>
              <a:spcAft>
                <a:spcPts val="800"/>
              </a:spcAft>
              <a:buNone/>
            </a:pP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digitalWrite</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(13, LOW);</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indent="0" algn="just">
              <a:lnSpc>
                <a:spcPct val="120000"/>
              </a:lnSpc>
              <a:spcAft>
                <a:spcPts val="800"/>
              </a:spcAft>
              <a:buNone/>
            </a:pP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indent="0" algn="just">
              <a:lnSpc>
                <a:spcPct val="120000"/>
              </a:lnSpc>
              <a:spcAft>
                <a:spcPts val="800"/>
              </a:spcAft>
              <a:buNone/>
            </a:pP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if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val</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&gt; 1000)  {</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indent="0" algn="just">
              <a:lnSpc>
                <a:spcPct val="120000"/>
              </a:lnSpc>
              <a:spcAft>
                <a:spcPts val="800"/>
              </a:spcAft>
              <a:buNone/>
            </a:pP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digitalWrite</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(13, LOW);</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indent="0" algn="just">
              <a:lnSpc>
                <a:spcPct val="120000"/>
              </a:lnSpc>
              <a:spcAft>
                <a:spcPts val="800"/>
              </a:spcAft>
              <a:buNone/>
            </a:pP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digitalWrite</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(12, HIGH);</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indent="0" algn="just">
              <a:lnSpc>
                <a:spcPct val="120000"/>
              </a:lnSpc>
              <a:spcAft>
                <a:spcPts val="800"/>
              </a:spcAft>
              <a:buNone/>
            </a:pP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IN" sz="1800" dirty="0">
              <a:latin typeface="Times New Roman" panose="02020603050405020304" pitchFamily="18" charset="0"/>
              <a:cs typeface="Times New Roman" panose="02020603050405020304" pitchFamily="18" charset="0"/>
            </a:endParaRPr>
          </a:p>
          <a:p>
            <a:pPr marL="0" indent="0">
              <a:buNone/>
            </a:pPr>
            <a:endParaRPr lang="en-IN" dirty="0"/>
          </a:p>
        </p:txBody>
      </p:sp>
    </p:spTree>
    <p:extLst>
      <p:ext uri="{BB962C8B-B14F-4D97-AF65-F5344CB8AC3E}">
        <p14:creationId xmlns:p14="http://schemas.microsoft.com/office/powerpoint/2010/main" val="3403027174"/>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AngleLinesVTI">
  <a:themeElements>
    <a:clrScheme name="Custom 34">
      <a:dk1>
        <a:sysClr val="windowText" lastClr="000000"/>
      </a:dk1>
      <a:lt1>
        <a:sysClr val="window" lastClr="FFFFFF"/>
      </a:lt1>
      <a:dk2>
        <a:srgbClr val="001E2E"/>
      </a:dk2>
      <a:lt2>
        <a:srgbClr val="F0ECEC"/>
      </a:lt2>
      <a:accent1>
        <a:srgbClr val="155767"/>
      </a:accent1>
      <a:accent2>
        <a:srgbClr val="BA9CA0"/>
      </a:accent2>
      <a:accent3>
        <a:srgbClr val="A57931"/>
      </a:accent3>
      <a:accent4>
        <a:srgbClr val="0E577C"/>
      </a:accent4>
      <a:accent5>
        <a:srgbClr val="CC846E"/>
      </a:accent5>
      <a:accent6>
        <a:srgbClr val="93767A"/>
      </a:accent6>
      <a:hlink>
        <a:srgbClr val="0563C1"/>
      </a:hlink>
      <a:folHlink>
        <a:srgbClr val="954F72"/>
      </a:folHlink>
    </a:clrScheme>
    <a:fontScheme name="Walbaum Light Univers Light">
      <a:majorFont>
        <a:latin typeface="Microsoft YaHei"/>
        <a:ea typeface=""/>
        <a:cs typeface=""/>
      </a:majorFont>
      <a:minorFont>
        <a:latin typeface="Microsoft YaHe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ngleLinesVTI" id="{BC1FC193-C72F-4761-9899-1105EDF6BAE8}" vid="{64612625-F022-44B7-B9FA-9D26DEDBDC21}"/>
    </a:ext>
  </a:extLst>
</a:theme>
</file>

<file path=docProps/app.xml><?xml version="1.0" encoding="utf-8"?>
<Properties xmlns="http://schemas.openxmlformats.org/officeDocument/2006/extended-properties" xmlns:vt="http://schemas.openxmlformats.org/officeDocument/2006/docPropsVTypes">
  <Template>office theme</Template>
  <TotalTime>45</TotalTime>
  <Words>458</Words>
  <Application>Microsoft Office PowerPoint</Application>
  <PresentationFormat>Widescreen</PresentationFormat>
  <Paragraphs>89</Paragraphs>
  <Slides>13</Slides>
  <Notes>0</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13</vt:i4>
      </vt:variant>
    </vt:vector>
  </HeadingPairs>
  <TitlesOfParts>
    <vt:vector size="23" baseType="lpstr">
      <vt:lpstr>Microsoft YaHei</vt:lpstr>
      <vt:lpstr>Microsoft YaHei Light</vt:lpstr>
      <vt:lpstr>Arial</vt:lpstr>
      <vt:lpstr>Calibri</vt:lpstr>
      <vt:lpstr>Calibri Light</vt:lpstr>
      <vt:lpstr>Mangal</vt:lpstr>
      <vt:lpstr>Symbol</vt:lpstr>
      <vt:lpstr>Times New Roman</vt:lpstr>
      <vt:lpstr>office theme</vt:lpstr>
      <vt:lpstr>AngleLinesVTI</vt:lpstr>
      <vt:lpstr>WA-FER Agri Drone</vt:lpstr>
      <vt:lpstr>CONTENTS</vt:lpstr>
      <vt:lpstr>Introduction</vt:lpstr>
      <vt:lpstr>Hardware Components</vt:lpstr>
      <vt:lpstr>Software Components</vt:lpstr>
      <vt:lpstr>Ground Station</vt:lpstr>
      <vt:lpstr>Circuit Diagram</vt:lpstr>
      <vt:lpstr>Code</vt:lpstr>
      <vt:lpstr>Code Continue</vt:lpstr>
      <vt:lpstr>Advantages And Disadvantages</vt:lpstr>
      <vt:lpstr>Final Result (Ground Station)</vt:lpstr>
      <vt:lpstr>Final Result (WA-FER Agri Drone)</vt:lpstr>
      <vt:lpstr>THANKYOU</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HP</dc:creator>
  <cp:lastModifiedBy>Microsoft account</cp:lastModifiedBy>
  <cp:revision>191</cp:revision>
  <dcterms:created xsi:type="dcterms:W3CDTF">2021-05-01T01:31:43Z</dcterms:created>
  <dcterms:modified xsi:type="dcterms:W3CDTF">2024-11-18T05:34:17Z</dcterms:modified>
</cp:coreProperties>
</file>